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84" r:id="rId6"/>
    <p:sldId id="485" r:id="rId7"/>
    <p:sldId id="486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47" autoAdjust="0"/>
  </p:normalViewPr>
  <p:slideViewPr>
    <p:cSldViewPr>
      <p:cViewPr>
        <p:scale>
          <a:sx n="150" d="100"/>
          <a:sy n="15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en_chen\Downloads\&#27861;&#35498;&#26371;&#30452;&#26781;&#2229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法說會直條圖!$G$3</c:f>
              <c:strCache>
                <c:ptCount val="1"/>
                <c:pt idx="0">
                  <c:v>微動開關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法說會直條圖!$F$4:$F$11</c:f>
              <c:strCache>
                <c:ptCount val="8"/>
                <c:pt idx="0">
                  <c:v>2021 Q4</c:v>
                </c:pt>
                <c:pt idx="1">
                  <c:v>2022 Q1</c:v>
                </c:pt>
                <c:pt idx="2">
                  <c:v>2022 Q2</c:v>
                </c:pt>
                <c:pt idx="3">
                  <c:v>2022 Q3</c:v>
                </c:pt>
                <c:pt idx="4">
                  <c:v>2022 Q4</c:v>
                </c:pt>
                <c:pt idx="5">
                  <c:v>2023 Q1</c:v>
                </c:pt>
                <c:pt idx="6">
                  <c:v>2023 Q2</c:v>
                </c:pt>
                <c:pt idx="7">
                  <c:v>2023 Q3</c:v>
                </c:pt>
              </c:strCache>
            </c:strRef>
          </c:cat>
          <c:val>
            <c:numRef>
              <c:f>法說會直條圖!$G$4:$G$11</c:f>
              <c:numCache>
                <c:formatCode>0.00%</c:formatCode>
                <c:ptCount val="8"/>
                <c:pt idx="0">
                  <c:v>0.38980004944681379</c:v>
                </c:pt>
                <c:pt idx="1">
                  <c:v>0.40979236036594135</c:v>
                </c:pt>
                <c:pt idx="2">
                  <c:v>0.43070376093956209</c:v>
                </c:pt>
                <c:pt idx="3">
                  <c:v>0.40797048827954802</c:v>
                </c:pt>
                <c:pt idx="4">
                  <c:v>0.42617187566761067</c:v>
                </c:pt>
                <c:pt idx="5">
                  <c:v>0.49570178898512512</c:v>
                </c:pt>
                <c:pt idx="6">
                  <c:v>0.55444183888466336</c:v>
                </c:pt>
                <c:pt idx="7">
                  <c:v>0.55018724825250687</c:v>
                </c:pt>
              </c:numCache>
            </c:numRef>
          </c:val>
        </c:ser>
        <c:ser>
          <c:idx val="3"/>
          <c:order val="1"/>
          <c:tx>
            <c:strRef>
              <c:f>法說會直條圖!$H$3</c:f>
              <c:strCache>
                <c:ptCount val="1"/>
                <c:pt idx="0">
                  <c:v>電源供應器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法說會直條圖!$F$4:$F$11</c:f>
              <c:strCache>
                <c:ptCount val="8"/>
                <c:pt idx="0">
                  <c:v>2021 Q4</c:v>
                </c:pt>
                <c:pt idx="1">
                  <c:v>2022 Q1</c:v>
                </c:pt>
                <c:pt idx="2">
                  <c:v>2022 Q2</c:v>
                </c:pt>
                <c:pt idx="3">
                  <c:v>2022 Q3</c:v>
                </c:pt>
                <c:pt idx="4">
                  <c:v>2022 Q4</c:v>
                </c:pt>
                <c:pt idx="5">
                  <c:v>2023 Q1</c:v>
                </c:pt>
                <c:pt idx="6">
                  <c:v>2023 Q2</c:v>
                </c:pt>
                <c:pt idx="7">
                  <c:v>2023 Q3</c:v>
                </c:pt>
              </c:strCache>
            </c:strRef>
          </c:cat>
          <c:val>
            <c:numRef>
              <c:f>法說會直條圖!$H$4:$H$11</c:f>
              <c:numCache>
                <c:formatCode>0.00%</c:formatCode>
                <c:ptCount val="8"/>
                <c:pt idx="0">
                  <c:v>0.61019995055318621</c:v>
                </c:pt>
                <c:pt idx="1">
                  <c:v>0.59020763963405865</c:v>
                </c:pt>
                <c:pt idx="2">
                  <c:v>0.56929623906043791</c:v>
                </c:pt>
                <c:pt idx="3">
                  <c:v>0.59202951172045193</c:v>
                </c:pt>
                <c:pt idx="4">
                  <c:v>0.57382812433238939</c:v>
                </c:pt>
                <c:pt idx="5">
                  <c:v>0.50429821101487493</c:v>
                </c:pt>
                <c:pt idx="6">
                  <c:v>0.44555816111533664</c:v>
                </c:pt>
                <c:pt idx="7">
                  <c:v>0.44981275174749313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354624"/>
        <c:axId val="115129088"/>
      </c:barChart>
      <c:catAx>
        <c:axId val="1473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129088"/>
        <c:crosses val="autoZero"/>
        <c:auto val="1"/>
        <c:lblAlgn val="ctr"/>
        <c:lblOffset val="100"/>
        <c:noMultiLvlLbl val="0"/>
      </c:catAx>
      <c:valAx>
        <c:axId val="11512908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4735462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>
                <a:latin typeface="標楷體" pitchFamily="65" charset="-120"/>
                <a:ea typeface="標楷體" pitchFamily="65" charset="-120"/>
              </a:defRPr>
            </a:pPr>
            <a:endParaRPr lang="zh-TW"/>
          </a:p>
        </c:txPr>
      </c:legendEntry>
      <c:legendEntry>
        <c:idx val="1"/>
        <c:txPr>
          <a:bodyPr/>
          <a:lstStyle/>
          <a:p>
            <a:pPr>
              <a:defRPr>
                <a:latin typeface="標楷體" pitchFamily="65" charset="-120"/>
                <a:ea typeface="標楷體" pitchFamily="65" charset="-120"/>
              </a:defRPr>
            </a:pPr>
            <a:endParaRPr lang="zh-TW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2023/11/14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96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2023/11/14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55738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2023/11/14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2023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年前三季營運表現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92823"/>
              </p:ext>
            </p:extLst>
          </p:nvPr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2023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1,623,015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2,057,066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-21.10%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691,358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42.60%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857,137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41.67%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-19.34%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280,141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17.26%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308,141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14.98%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-9.09%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411,217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25.34%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548,996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26.69%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-25.10%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137,138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8.45%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139,676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6.79%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-1.82%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548,355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33.79%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688,672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33.48%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-20.38%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435,614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26.84%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536,583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26.08%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-18.82%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437,902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26.98%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534,838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26.00%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-18.12%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2.87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3.50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年第三季營運表現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14349"/>
              </p:ext>
            </p:extLst>
          </p:nvPr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530,045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537,739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-1.43%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688,540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-23.02%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238,658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45.03%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231,533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43.06%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3.08%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302,326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43.91%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-21.06%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91,937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17.35%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98,785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18.37%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-6.93%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95,634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13.89%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-3.87%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146,721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27.68%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132,748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24.69%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10.53%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206,692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30.02%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-29.01%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48,973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9.24%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54,450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10.13%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-10.06%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54,527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7.92%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-10.19%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195,694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36.92%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187,198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34.81%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4.54%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261,219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37.94%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-25.08%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157,552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29.72%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146,698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27.28%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7.40%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204,055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29.64%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-22.79%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158,238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29.85%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147,978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27.52%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6.93%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202,900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29.47%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-22.01%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1.04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0.97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1.33 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4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10761"/>
              </p:ext>
            </p:extLst>
          </p:nvPr>
        </p:nvGraphicFramePr>
        <p:xfrm>
          <a:off x="323528" y="1628799"/>
          <a:ext cx="8568951" cy="4392488"/>
        </p:xfrm>
        <a:graphic>
          <a:graphicData uri="http://schemas.openxmlformats.org/drawingml/2006/table">
            <a:tbl>
              <a:tblPr/>
              <a:tblGrid>
                <a:gridCol w="2531551"/>
                <a:gridCol w="1446600"/>
                <a:gridCol w="72330"/>
                <a:gridCol w="1446600"/>
                <a:gridCol w="72330"/>
                <a:gridCol w="1446600"/>
                <a:gridCol w="72330"/>
                <a:gridCol w="1480610"/>
              </a:tblGrid>
              <a:tr h="517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2023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438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3,081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1,153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12,754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2,612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其他收入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37,999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31,505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112,034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101,013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(610)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(12)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(245)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(3,995)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14,517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26,836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29,991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53,170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(6,014)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(4,955)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(17,396)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13,124)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48,973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54,527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137,138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139,676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83022"/>
              </p:ext>
            </p:extLst>
          </p:nvPr>
        </p:nvGraphicFramePr>
        <p:xfrm>
          <a:off x="827585" y="1469284"/>
          <a:ext cx="7632848" cy="4768028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2023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739,344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719,386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543,557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285,691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370,964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444,453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654,403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889,267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939,528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189,091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148,129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162,850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3,417,067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3,459,253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3,481,615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5,285,596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5,586,999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5,572,003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應付帳款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144,334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263,342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350,524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409,233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475,825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484,132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1,111,446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1,150,817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1,174,989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1,665,013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1,889,984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2,009,645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3,620,583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3,697,015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3,562,358 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圖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837721"/>
              </p:ext>
            </p:extLst>
          </p:nvPr>
        </p:nvGraphicFramePr>
        <p:xfrm>
          <a:off x="611560" y="1772816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9397</TotalTime>
  <Pages>0</Pages>
  <Words>682</Words>
  <Characters>0</Characters>
  <Application>Microsoft Office PowerPoint</Application>
  <PresentationFormat>如螢幕大小 (4:3)</PresentationFormat>
  <Lines>0</Lines>
  <Paragraphs>288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陳玉潔</cp:lastModifiedBy>
  <cp:revision>510</cp:revision>
  <dcterms:modified xsi:type="dcterms:W3CDTF">2023-11-14T02:20:58Z</dcterms:modified>
</cp:coreProperties>
</file>