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75" r:id="rId6"/>
    <p:sldId id="476" r:id="rId7"/>
    <p:sldId id="478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10" autoAdjust="0"/>
  </p:normalViewPr>
  <p:slideViewPr>
    <p:cSldViewPr>
      <p:cViewPr>
        <p:scale>
          <a:sx n="100" d="100"/>
          <a:sy n="100" d="100"/>
        </p:scale>
        <p:origin x="-2818" y="-4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y_cheng\Desktop\&#27861;&#35498;&#26371;&#36039;&#26009;\2022\&#26032;&#24040;Q2&#27861;&#35498;&#26371;&#38651;&#23376;&#27284;-202208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19"/>
  <c:chart>
    <c:plotArea>
      <c:layout/>
      <c:barChart>
        <c:barDir val="col"/>
        <c:grouping val="stacked"/>
        <c:ser>
          <c:idx val="1"/>
          <c:order val="0"/>
          <c:tx>
            <c:strRef>
              <c:f>各事業處營收佔比!$A$5</c:f>
              <c:strCache>
                <c:ptCount val="1"/>
                <c:pt idx="0">
                  <c:v>微動開關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zh-TW"/>
              </a:p>
            </c:txPr>
            <c:showVal val="1"/>
          </c:dLbls>
          <c:cat>
            <c:strRef>
              <c:f>各事業處營收佔比!$B$3:$I$3</c:f>
              <c:strCache>
                <c:ptCount val="8"/>
                <c:pt idx="0">
                  <c:v>2020 Q3</c:v>
                </c:pt>
                <c:pt idx="1">
                  <c:v>2020 Q4</c:v>
                </c:pt>
                <c:pt idx="2">
                  <c:v>2021 Q1</c:v>
                </c:pt>
                <c:pt idx="3">
                  <c:v>2021 Q2</c:v>
                </c:pt>
                <c:pt idx="4">
                  <c:v>2021 Q3</c:v>
                </c:pt>
                <c:pt idx="5">
                  <c:v>2021 Q4</c:v>
                </c:pt>
                <c:pt idx="6">
                  <c:v>2022 Q1</c:v>
                </c:pt>
                <c:pt idx="7">
                  <c:v>2022 Q2</c:v>
                </c:pt>
              </c:strCache>
            </c:strRef>
          </c:cat>
          <c:val>
            <c:numRef>
              <c:f>各事業處營收佔比!$B$5:$I$5</c:f>
              <c:numCache>
                <c:formatCode>0.00%</c:formatCode>
                <c:ptCount val="8"/>
                <c:pt idx="0">
                  <c:v>0.40228253371286937</c:v>
                </c:pt>
                <c:pt idx="1">
                  <c:v>0.38395398707495543</c:v>
                </c:pt>
                <c:pt idx="2">
                  <c:v>0.48573271138779034</c:v>
                </c:pt>
                <c:pt idx="3">
                  <c:v>0.4841140055331854</c:v>
                </c:pt>
                <c:pt idx="4">
                  <c:v>0.46212225284352942</c:v>
                </c:pt>
                <c:pt idx="5">
                  <c:v>0.3898000494468139</c:v>
                </c:pt>
                <c:pt idx="6">
                  <c:v>0.40979236036594141</c:v>
                </c:pt>
                <c:pt idx="7">
                  <c:v>0.4307037609395622</c:v>
                </c:pt>
              </c:numCache>
            </c:numRef>
          </c:val>
        </c:ser>
        <c:ser>
          <c:idx val="3"/>
          <c:order val="1"/>
          <c:tx>
            <c:strRef>
              <c:f>各事業處營收佔比!$A$7</c:f>
              <c:strCache>
                <c:ptCount val="1"/>
                <c:pt idx="0">
                  <c:v>電源供應器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zh-TW"/>
              </a:p>
            </c:txPr>
            <c:showVal val="1"/>
          </c:dLbls>
          <c:cat>
            <c:strRef>
              <c:f>各事業處營收佔比!$B$3:$I$3</c:f>
              <c:strCache>
                <c:ptCount val="8"/>
                <c:pt idx="0">
                  <c:v>2020 Q3</c:v>
                </c:pt>
                <c:pt idx="1">
                  <c:v>2020 Q4</c:v>
                </c:pt>
                <c:pt idx="2">
                  <c:v>2021 Q1</c:v>
                </c:pt>
                <c:pt idx="3">
                  <c:v>2021 Q2</c:v>
                </c:pt>
                <c:pt idx="4">
                  <c:v>2021 Q3</c:v>
                </c:pt>
                <c:pt idx="5">
                  <c:v>2021 Q4</c:v>
                </c:pt>
                <c:pt idx="6">
                  <c:v>2022 Q1</c:v>
                </c:pt>
                <c:pt idx="7">
                  <c:v>2022 Q2</c:v>
                </c:pt>
              </c:strCache>
            </c:strRef>
          </c:cat>
          <c:val>
            <c:numRef>
              <c:f>各事業處營收佔比!$B$7:$I$7</c:f>
              <c:numCache>
                <c:formatCode>0.00%</c:formatCode>
                <c:ptCount val="8"/>
                <c:pt idx="0">
                  <c:v>0.59771746628713063</c:v>
                </c:pt>
                <c:pt idx="1">
                  <c:v>0.61604601292504479</c:v>
                </c:pt>
                <c:pt idx="2">
                  <c:v>0.51426728861220949</c:v>
                </c:pt>
                <c:pt idx="3">
                  <c:v>0.5158859944668146</c:v>
                </c:pt>
                <c:pt idx="4">
                  <c:v>0.53787774715647063</c:v>
                </c:pt>
                <c:pt idx="5">
                  <c:v>0.61019995055318654</c:v>
                </c:pt>
                <c:pt idx="6">
                  <c:v>0.59020763963405853</c:v>
                </c:pt>
                <c:pt idx="7">
                  <c:v>0.56929623906043791</c:v>
                </c:pt>
              </c:numCache>
            </c:numRef>
          </c:val>
        </c:ser>
        <c:overlap val="100"/>
        <c:axId val="102649856"/>
        <c:axId val="102651392"/>
      </c:barChart>
      <c:catAx>
        <c:axId val="1026498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102651392"/>
        <c:crosses val="autoZero"/>
        <c:auto val="1"/>
        <c:lblAlgn val="ctr"/>
        <c:lblOffset val="100"/>
      </c:catAx>
      <c:valAx>
        <c:axId val="102651392"/>
        <c:scaling>
          <c:orientation val="minMax"/>
          <c:max val="1"/>
        </c:scaling>
        <c:axPos val="l"/>
        <c:majorGridlines/>
        <c:numFmt formatCode="0%" sourceLinked="0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zh-TW"/>
          </a:p>
        </c:txPr>
        <c:crossAx val="102649856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200">
              <a:latin typeface="標楷體" pitchFamily="65" charset="-120"/>
              <a:ea typeface="標楷體" pitchFamily="65" charset="-120"/>
            </a:defRPr>
          </a:pPr>
          <a:endParaRPr lang="zh-TW"/>
        </a:p>
      </c:txPr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2022/8/10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2022/8/10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2022/8/10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2022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年第</a:t>
            </a:r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矩形 2"/>
          <p:cNvSpPr>
            <a:spLocks noChangeArrowheads="1"/>
          </p:cNvSpPr>
          <p:nvPr/>
        </p:nvSpPr>
        <p:spPr bwMode="auto">
          <a:xfrm>
            <a:off x="1619672" y="476672"/>
            <a:ext cx="38884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2022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上半年度營運表現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467544" y="6165304"/>
            <a:ext cx="29450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6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上半年度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上半年度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1,368,526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1,302,323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5.08%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554,811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40.54%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494,400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37.96%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12.22%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212,507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15.53%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203,525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4.41%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342,304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25.01%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290,875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22.34%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17.68%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85,149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6.22%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37,251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2.86%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128.58%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427,453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31.23%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328,126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25.20%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30.27%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332,528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24.30%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256,000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19.66%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29.89%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331,938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24.26%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256,060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19.66%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29.63%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2022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年第二季營運表現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735,747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632,779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16.27%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730,140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0.77%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304,033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41.32%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250,778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21.24%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282,028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38.63%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7.80%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101,817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13.84%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110,690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17.49%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-8.02%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106,051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-3.99%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202,216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27.48%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140,088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22.14%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44.35%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175,977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14.91%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45,230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6.15%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39,919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6.31%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13.30%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20,595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2.82%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119.62%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247,446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180,007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28.45%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37.46%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196,572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26.92%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25.88%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190,042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142,486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33.38%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152,098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24.95%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190,037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141,901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22.43%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33.92%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152,250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20.85%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24.82%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528" y="1628801"/>
          <a:ext cx="8530802" cy="4396146"/>
        </p:xfrm>
        <a:graphic>
          <a:graphicData uri="http://schemas.openxmlformats.org/drawingml/2006/table">
            <a:tbl>
              <a:tblPr/>
              <a:tblGrid>
                <a:gridCol w="2520280"/>
                <a:gridCol w="1440160"/>
                <a:gridCol w="72008"/>
                <a:gridCol w="1440160"/>
                <a:gridCol w="72008"/>
                <a:gridCol w="1440160"/>
                <a:gridCol w="72008"/>
                <a:gridCol w="1474018"/>
              </a:tblGrid>
              <a:tr h="5760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上半年度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上半年度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801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1,510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2,499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其他收入</a:t>
                      </a:r>
                      <a:endParaRPr lang="en-US" altLang="zh-TW" sz="1600" b="0" i="0" u="none" strike="noStrike" kern="12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40,210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32,170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69,508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64,418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(1,937)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(889)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(3,983)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(1,934)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10,665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(8,495)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26,334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(20,039)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2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(4,584)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(3,701)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(8,169)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(7,693)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37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45,230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20,595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85,149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37,251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6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755,631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754,876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794,933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438,834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404,435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430,856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963,838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902,423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677,680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167,406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144,856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205,847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3,478,344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3,489,185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3,499,782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5,804,053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5,695,775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5,609,098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1,282,751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1,044,829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865,967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1,190,284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1,222,772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1,249,313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2,473,035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2,267,601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2,115,280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3,331,018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3,428,174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3,493,818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4" name="圖表 3"/>
          <p:cNvGraphicFramePr/>
          <p:nvPr/>
        </p:nvGraphicFramePr>
        <p:xfrm>
          <a:off x="611560" y="1556792"/>
          <a:ext cx="792088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9214</TotalTime>
  <Pages>0</Pages>
  <Words>658</Words>
  <Characters>0</Characters>
  <Application>Microsoft Office PowerPoint</Application>
  <PresentationFormat>如螢幕大小 (4:3)</PresentationFormat>
  <Lines>0</Lines>
  <Paragraphs>289</Paragraphs>
  <Slides>8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Ray</cp:lastModifiedBy>
  <cp:revision>474</cp:revision>
  <dcterms:modified xsi:type="dcterms:W3CDTF">2022-08-10T05:52:15Z</dcterms:modified>
</cp:coreProperties>
</file>