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4.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4107" r:id="rId1"/>
    <p:sldMasterId id="2147483696" r:id="rId2"/>
    <p:sldMasterId id="2147483708" r:id="rId3"/>
  </p:sldMasterIdLst>
  <p:notesMasterIdLst>
    <p:notesMasterId r:id="rId12"/>
  </p:notesMasterIdLst>
  <p:handoutMasterIdLst>
    <p:handoutMasterId r:id="rId13"/>
  </p:handoutMasterIdLst>
  <p:sldIdLst>
    <p:sldId id="482" r:id="rId4"/>
    <p:sldId id="483" r:id="rId5"/>
    <p:sldId id="475" r:id="rId6"/>
    <p:sldId id="476" r:id="rId7"/>
    <p:sldId id="478" r:id="rId8"/>
    <p:sldId id="479" r:id="rId9"/>
    <p:sldId id="477" r:id="rId10"/>
    <p:sldId id="481" r:id="rId11"/>
  </p:sldIdLst>
  <p:sldSz cx="9144000" cy="6858000" type="screen4x3"/>
  <p:notesSz cx="6858000" cy="9144000"/>
  <p:defaultTextStyle>
    <a:defPPr>
      <a:defRPr lang="en-US"/>
    </a:defPPr>
    <a:lvl1pPr algn="l" rtl="0" fontAlgn="base">
      <a:spcBef>
        <a:spcPct val="0"/>
      </a:spcBef>
      <a:spcAft>
        <a:spcPct val="0"/>
      </a:spcAft>
      <a:defRPr sz="2400" kern="1200">
        <a:solidFill>
          <a:srgbClr val="000000"/>
        </a:solidFill>
        <a:latin typeface="Arial" pitchFamily="34" charset="0"/>
        <a:ea typeface="Heiti TC Light" charset="-120"/>
        <a:cs typeface="+mn-cs"/>
        <a:sym typeface="Arial" pitchFamily="34" charset="0"/>
      </a:defRPr>
    </a:lvl1pPr>
    <a:lvl2pPr marL="457200" algn="l" rtl="0" fontAlgn="base">
      <a:spcBef>
        <a:spcPct val="0"/>
      </a:spcBef>
      <a:spcAft>
        <a:spcPct val="0"/>
      </a:spcAft>
      <a:defRPr sz="2400" kern="1200">
        <a:solidFill>
          <a:srgbClr val="000000"/>
        </a:solidFill>
        <a:latin typeface="Arial" pitchFamily="34" charset="0"/>
        <a:ea typeface="Heiti TC Light" charset="-120"/>
        <a:cs typeface="+mn-cs"/>
        <a:sym typeface="Arial" pitchFamily="34" charset="0"/>
      </a:defRPr>
    </a:lvl2pPr>
    <a:lvl3pPr marL="914400" algn="l" rtl="0" fontAlgn="base">
      <a:spcBef>
        <a:spcPct val="0"/>
      </a:spcBef>
      <a:spcAft>
        <a:spcPct val="0"/>
      </a:spcAft>
      <a:defRPr sz="2400" kern="1200">
        <a:solidFill>
          <a:srgbClr val="000000"/>
        </a:solidFill>
        <a:latin typeface="Arial" pitchFamily="34" charset="0"/>
        <a:ea typeface="Heiti TC Light" charset="-120"/>
        <a:cs typeface="+mn-cs"/>
        <a:sym typeface="Arial" pitchFamily="34" charset="0"/>
      </a:defRPr>
    </a:lvl3pPr>
    <a:lvl4pPr marL="1371600" algn="l" rtl="0" fontAlgn="base">
      <a:spcBef>
        <a:spcPct val="0"/>
      </a:spcBef>
      <a:spcAft>
        <a:spcPct val="0"/>
      </a:spcAft>
      <a:defRPr sz="2400" kern="1200">
        <a:solidFill>
          <a:srgbClr val="000000"/>
        </a:solidFill>
        <a:latin typeface="Arial" pitchFamily="34" charset="0"/>
        <a:ea typeface="Heiti TC Light" charset="-120"/>
        <a:cs typeface="+mn-cs"/>
        <a:sym typeface="Arial" pitchFamily="34" charset="0"/>
      </a:defRPr>
    </a:lvl4pPr>
    <a:lvl5pPr marL="1828800" algn="l" rtl="0" fontAlgn="base">
      <a:spcBef>
        <a:spcPct val="0"/>
      </a:spcBef>
      <a:spcAft>
        <a:spcPct val="0"/>
      </a:spcAft>
      <a:defRPr sz="2400" kern="1200">
        <a:solidFill>
          <a:srgbClr val="000000"/>
        </a:solidFill>
        <a:latin typeface="Arial" pitchFamily="34" charset="0"/>
        <a:ea typeface="Heiti TC Light" charset="-120"/>
        <a:cs typeface="+mn-cs"/>
        <a:sym typeface="Arial" pitchFamily="34" charset="0"/>
      </a:defRPr>
    </a:lvl5pPr>
    <a:lvl6pPr marL="2286000" algn="l" defTabSz="914400" rtl="0" eaLnBrk="1" latinLnBrk="0" hangingPunct="1">
      <a:defRPr sz="2400" kern="1200">
        <a:solidFill>
          <a:srgbClr val="000000"/>
        </a:solidFill>
        <a:latin typeface="Arial" pitchFamily="34" charset="0"/>
        <a:ea typeface="Heiti TC Light" charset="-120"/>
        <a:cs typeface="+mn-cs"/>
        <a:sym typeface="Arial" pitchFamily="34" charset="0"/>
      </a:defRPr>
    </a:lvl6pPr>
    <a:lvl7pPr marL="2743200" algn="l" defTabSz="914400" rtl="0" eaLnBrk="1" latinLnBrk="0" hangingPunct="1">
      <a:defRPr sz="2400" kern="1200">
        <a:solidFill>
          <a:srgbClr val="000000"/>
        </a:solidFill>
        <a:latin typeface="Arial" pitchFamily="34" charset="0"/>
        <a:ea typeface="Heiti TC Light" charset="-120"/>
        <a:cs typeface="+mn-cs"/>
        <a:sym typeface="Arial" pitchFamily="34" charset="0"/>
      </a:defRPr>
    </a:lvl7pPr>
    <a:lvl8pPr marL="3200400" algn="l" defTabSz="914400" rtl="0" eaLnBrk="1" latinLnBrk="0" hangingPunct="1">
      <a:defRPr sz="2400" kern="1200">
        <a:solidFill>
          <a:srgbClr val="000000"/>
        </a:solidFill>
        <a:latin typeface="Arial" pitchFamily="34" charset="0"/>
        <a:ea typeface="Heiti TC Light" charset="-120"/>
        <a:cs typeface="+mn-cs"/>
        <a:sym typeface="Arial" pitchFamily="34" charset="0"/>
      </a:defRPr>
    </a:lvl8pPr>
    <a:lvl9pPr marL="3657600" algn="l" defTabSz="914400" rtl="0" eaLnBrk="1" latinLnBrk="0" hangingPunct="1">
      <a:defRPr sz="2400" kern="1200">
        <a:solidFill>
          <a:srgbClr val="000000"/>
        </a:solidFill>
        <a:latin typeface="Arial" pitchFamily="34" charset="0"/>
        <a:ea typeface="Heiti TC Light" charset="-120"/>
        <a:cs typeface="+mn-cs"/>
        <a:sym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0606D8"/>
    <a:srgbClr val="FFFFFF"/>
    <a:srgbClr val="FF0066"/>
    <a:srgbClr val="0000FF"/>
    <a:srgbClr val="FF3300"/>
    <a:srgbClr val="99CCFF"/>
    <a:srgbClr val="0066FF"/>
    <a:srgbClr val="0174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87" autoAdjust="0"/>
    <p:restoredTop sz="86410" autoAdjust="0"/>
  </p:normalViewPr>
  <p:slideViewPr>
    <p:cSldViewPr>
      <p:cViewPr>
        <p:scale>
          <a:sx n="100" d="100"/>
          <a:sy n="100" d="100"/>
        </p:scale>
        <p:origin x="-1666" y="19"/>
      </p:cViewPr>
      <p:guideLst>
        <p:guide orient="horz" pos="2160"/>
        <p:guide pos="2880"/>
      </p:guideLst>
    </p:cSldViewPr>
  </p:slideViewPr>
  <p:outlineViewPr>
    <p:cViewPr>
      <p:scale>
        <a:sx n="33" d="100"/>
        <a:sy n="33" d="100"/>
      </p:scale>
      <p:origin x="211"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6" d="100"/>
          <a:sy n="66" d="100"/>
        </p:scale>
        <p:origin x="-3187" y="-82"/>
      </p:cViewPr>
      <p:guideLst>
        <p:guide orient="horz" pos="2880"/>
        <p:guide pos="2159"/>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ray_cheng\Desktop\&#27861;&#35498;&#26371;&#36039;&#26009;\2022\202212\&#26032;&#24040;Q3&#27861;&#35498;&#26371;&#38651;&#23376;&#27284;-20221200.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zh-TW"/>
  <c:style val="19"/>
  <c:chart>
    <c:plotArea>
      <c:layout/>
      <c:barChart>
        <c:barDir val="col"/>
        <c:grouping val="stacked"/>
        <c:ser>
          <c:idx val="1"/>
          <c:order val="0"/>
          <c:tx>
            <c:strRef>
              <c:f>各事業處營收佔比!$A$5</c:f>
              <c:strCache>
                <c:ptCount val="1"/>
                <c:pt idx="0">
                  <c:v>Switch</c:v>
                </c:pt>
              </c:strCache>
            </c:strRef>
          </c:tx>
          <c:dLbls>
            <c:showVal val="1"/>
          </c:dLbls>
          <c:cat>
            <c:strRef>
              <c:f>各事業處營收佔比!$B$3:$I$3</c:f>
              <c:strCache>
                <c:ptCount val="8"/>
                <c:pt idx="0">
                  <c:v>2020 Q4</c:v>
                </c:pt>
                <c:pt idx="1">
                  <c:v>2021 Q1</c:v>
                </c:pt>
                <c:pt idx="2">
                  <c:v>2021 Q2</c:v>
                </c:pt>
                <c:pt idx="3">
                  <c:v>2021 Q3</c:v>
                </c:pt>
                <c:pt idx="4">
                  <c:v>2021 Q4</c:v>
                </c:pt>
                <c:pt idx="5">
                  <c:v>2022 Q1</c:v>
                </c:pt>
                <c:pt idx="6">
                  <c:v>2022 Q2</c:v>
                </c:pt>
                <c:pt idx="7">
                  <c:v>2022 Q3</c:v>
                </c:pt>
              </c:strCache>
            </c:strRef>
          </c:cat>
          <c:val>
            <c:numRef>
              <c:f>各事業處營收佔比!$B$5:$I$5</c:f>
              <c:numCache>
                <c:formatCode>0.00%</c:formatCode>
                <c:ptCount val="8"/>
                <c:pt idx="0">
                  <c:v>0.38395398707495532</c:v>
                </c:pt>
                <c:pt idx="1">
                  <c:v>0.48573271138779028</c:v>
                </c:pt>
                <c:pt idx="2">
                  <c:v>0.4841140055331854</c:v>
                </c:pt>
                <c:pt idx="3">
                  <c:v>0.46212225284352948</c:v>
                </c:pt>
                <c:pt idx="4">
                  <c:v>0.38980004944681379</c:v>
                </c:pt>
                <c:pt idx="5">
                  <c:v>0.40979236036594135</c:v>
                </c:pt>
                <c:pt idx="6">
                  <c:v>0.43070376093956209</c:v>
                </c:pt>
                <c:pt idx="7">
                  <c:v>0.40797048827954802</c:v>
                </c:pt>
              </c:numCache>
            </c:numRef>
          </c:val>
        </c:ser>
        <c:ser>
          <c:idx val="3"/>
          <c:order val="1"/>
          <c:tx>
            <c:strRef>
              <c:f>各事業處營收佔比!$A$7</c:f>
              <c:strCache>
                <c:ptCount val="1"/>
                <c:pt idx="0">
                  <c:v>PSU</c:v>
                </c:pt>
              </c:strCache>
            </c:strRef>
          </c:tx>
          <c:dLbls>
            <c:showVal val="1"/>
          </c:dLbls>
          <c:cat>
            <c:strRef>
              <c:f>各事業處營收佔比!$B$3:$I$3</c:f>
              <c:strCache>
                <c:ptCount val="8"/>
                <c:pt idx="0">
                  <c:v>2020 Q4</c:v>
                </c:pt>
                <c:pt idx="1">
                  <c:v>2021 Q1</c:v>
                </c:pt>
                <c:pt idx="2">
                  <c:v>2021 Q2</c:v>
                </c:pt>
                <c:pt idx="3">
                  <c:v>2021 Q3</c:v>
                </c:pt>
                <c:pt idx="4">
                  <c:v>2021 Q4</c:v>
                </c:pt>
                <c:pt idx="5">
                  <c:v>2022 Q1</c:v>
                </c:pt>
                <c:pt idx="6">
                  <c:v>2022 Q2</c:v>
                </c:pt>
                <c:pt idx="7">
                  <c:v>2022 Q3</c:v>
                </c:pt>
              </c:strCache>
            </c:strRef>
          </c:cat>
          <c:val>
            <c:numRef>
              <c:f>各事業處營收佔比!$B$7:$I$7</c:f>
              <c:numCache>
                <c:formatCode>0.00%</c:formatCode>
                <c:ptCount val="8"/>
                <c:pt idx="0">
                  <c:v>0.61604601292504468</c:v>
                </c:pt>
                <c:pt idx="1">
                  <c:v>0.51426728861220972</c:v>
                </c:pt>
                <c:pt idx="2">
                  <c:v>0.5158859944668146</c:v>
                </c:pt>
                <c:pt idx="3">
                  <c:v>0.53787774715647052</c:v>
                </c:pt>
                <c:pt idx="4">
                  <c:v>0.61019995055318621</c:v>
                </c:pt>
                <c:pt idx="5">
                  <c:v>0.59020763963405865</c:v>
                </c:pt>
                <c:pt idx="6">
                  <c:v>0.56929623906043791</c:v>
                </c:pt>
                <c:pt idx="7">
                  <c:v>0.59202951172045193</c:v>
                </c:pt>
              </c:numCache>
            </c:numRef>
          </c:val>
        </c:ser>
        <c:overlap val="100"/>
        <c:axId val="93587328"/>
        <c:axId val="96338304"/>
      </c:barChart>
      <c:catAx>
        <c:axId val="93587328"/>
        <c:scaling>
          <c:orientation val="minMax"/>
        </c:scaling>
        <c:axPos val="b"/>
        <c:tickLblPos val="nextTo"/>
        <c:crossAx val="96338304"/>
        <c:crosses val="autoZero"/>
        <c:auto val="1"/>
        <c:lblAlgn val="ctr"/>
        <c:lblOffset val="100"/>
      </c:catAx>
      <c:valAx>
        <c:axId val="96338304"/>
        <c:scaling>
          <c:orientation val="minMax"/>
          <c:max val="1"/>
        </c:scaling>
        <c:axPos val="l"/>
        <c:majorGridlines/>
        <c:numFmt formatCode="0%" sourceLinked="0"/>
        <c:tickLblPos val="nextTo"/>
        <c:crossAx val="93587328"/>
        <c:crosses val="autoZero"/>
        <c:crossBetween val="between"/>
      </c:valAx>
    </c:plotArea>
    <c:legend>
      <c:legendPos val="t"/>
      <c:layout/>
    </c:legend>
    <c:plotVisOnly val="1"/>
  </c:chart>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b="1" i="0">
                <a:latin typeface="Calibri" pitchFamily="34" charset="0"/>
              </a:defRPr>
            </a:lvl1pPr>
          </a:lstStyle>
          <a:p>
            <a:pPr>
              <a:defRPr/>
            </a:pPr>
            <a:endParaRPr lang="zh-TW" alt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b="1" i="0">
                <a:latin typeface="Calibri" pitchFamily="34" charset="0"/>
              </a:defRPr>
            </a:lvl1pPr>
          </a:lstStyle>
          <a:p>
            <a:pPr>
              <a:defRPr/>
            </a:pPr>
            <a:fld id="{279A7B6D-1A2C-4660-BD05-70DDE92DAE70}" type="datetime1">
              <a:rPr lang="zh-TW" altLang="en-US"/>
              <a:pPr>
                <a:defRPr/>
              </a:pPr>
              <a:t>2022/11/30</a:t>
            </a:fld>
            <a:endParaRPr lang="en-US" altLang="zh-TW"/>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b="1" i="0">
                <a:latin typeface="Calibri" pitchFamily="34" charset="0"/>
              </a:defRPr>
            </a:lvl1pPr>
          </a:lstStyle>
          <a:p>
            <a:pPr>
              <a:defRPr/>
            </a:pPr>
            <a:fld id="{FE9FB9A0-AE75-4E13-BFB0-2BE2E110AE8F}" type="slidenum">
              <a:rPr lang="zh-TW" altLang="en-US"/>
              <a:pPr>
                <a:defRPr/>
              </a:pPr>
              <a:t>‹#›</a:t>
            </a:fld>
            <a:endParaRPr lang="en-US" altLang="zh-TW"/>
          </a:p>
        </p:txBody>
      </p:sp>
      <p:sp>
        <p:nvSpPr>
          <p:cNvPr id="6" name="頁尾版面配置區 5"/>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hdr" sz="quarter"/>
          </p:nvPr>
        </p:nvSpPr>
        <p:spPr bwMode="auto">
          <a:xfrm>
            <a:off x="1" y="0"/>
            <a:ext cx="29718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lvl1pPr eaLnBrk="0" hangingPunct="0">
              <a:defRPr sz="1200" b="1" i="0">
                <a:latin typeface="Calibri" pitchFamily="34" charset="0"/>
              </a:defRPr>
            </a:lvl1pPr>
          </a:lstStyle>
          <a:p>
            <a:pPr>
              <a:defRPr/>
            </a:pPr>
            <a:endParaRPr lang="en-US" altLang="zh-TW"/>
          </a:p>
        </p:txBody>
      </p:sp>
      <p:sp>
        <p:nvSpPr>
          <p:cNvPr id="5325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lvl1pPr algn="r" eaLnBrk="0" hangingPunct="0">
              <a:defRPr sz="1200" b="1" i="0">
                <a:latin typeface="Calibri" pitchFamily="34" charset="0"/>
              </a:defRPr>
            </a:lvl1pPr>
          </a:lstStyle>
          <a:p>
            <a:pPr>
              <a:defRPr/>
            </a:pPr>
            <a:fld id="{B2D9534D-15B0-47CC-9372-A0C959E6F218}" type="datetime1">
              <a:rPr lang="zh-TW" altLang="en-US"/>
              <a:pPr>
                <a:defRPr/>
              </a:pPr>
              <a:t>2022/11/30</a:t>
            </a:fld>
            <a:endParaRPr lang="en-US" altLang="zh-TW"/>
          </a:p>
        </p:txBody>
      </p:sp>
      <p:sp>
        <p:nvSpPr>
          <p:cNvPr id="1105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3253" name="Rectangle 5"/>
          <p:cNvSpPr>
            <a:spLocks noGrp="1" noChangeArrowheads="1"/>
          </p:cNvSpPr>
          <p:nvPr>
            <p:ph type="body" sz="quarter" idx="3"/>
          </p:nvPr>
        </p:nvSpPr>
        <p:spPr bwMode="auto">
          <a:xfrm>
            <a:off x="685801" y="4343401"/>
            <a:ext cx="5486400" cy="41148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p>
            <a:pPr lvl="0"/>
            <a:r>
              <a:rPr lang="zh-TW" altLang="en-US" noProof="0" smtClean="0"/>
              <a:t>按一下以編輯母片</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53254" name="Rectangle 6"/>
          <p:cNvSpPr>
            <a:spLocks noGrp="1" noChangeArrowheads="1"/>
          </p:cNvSpPr>
          <p:nvPr>
            <p:ph type="ftr" sz="quarter" idx="4"/>
          </p:nvPr>
        </p:nvSpPr>
        <p:spPr bwMode="auto">
          <a:xfrm>
            <a:off x="1" y="8685213"/>
            <a:ext cx="29718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b" anchorCtr="0" compatLnSpc="1">
            <a:prstTxWarp prst="textNoShape">
              <a:avLst/>
            </a:prstTxWarp>
          </a:bodyPr>
          <a:lstStyle>
            <a:lvl1pPr eaLnBrk="0" hangingPunct="0">
              <a:defRPr sz="1200" b="1" i="0">
                <a:latin typeface="Calibri" pitchFamily="34" charset="0"/>
              </a:defRPr>
            </a:lvl1pPr>
          </a:lstStyle>
          <a:p>
            <a:pPr>
              <a:defRPr/>
            </a:pPr>
            <a:endParaRPr lang="en-US" altLang="zh-TW"/>
          </a:p>
        </p:txBody>
      </p:sp>
      <p:sp>
        <p:nvSpPr>
          <p:cNvPr id="5325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b" anchorCtr="0" compatLnSpc="1">
            <a:prstTxWarp prst="textNoShape">
              <a:avLst/>
            </a:prstTxWarp>
          </a:bodyPr>
          <a:lstStyle>
            <a:lvl1pPr algn="r" eaLnBrk="0" hangingPunct="0">
              <a:defRPr sz="1200" b="1" i="0">
                <a:latin typeface="Calibri" pitchFamily="34" charset="0"/>
              </a:defRPr>
            </a:lvl1pPr>
          </a:lstStyle>
          <a:p>
            <a:pPr>
              <a:defRPr/>
            </a:pPr>
            <a:fld id="{5CFD62E5-F9D7-41F0-90DE-EB32247BED92}" type="slidenum">
              <a:rPr lang="zh-TW" altLang="en-US"/>
              <a:pPr>
                <a:defRPr/>
              </a:pPr>
              <a:t>‹#›</a:t>
            </a:fld>
            <a:endParaRPr lang="en-US" altLang="zh-TW"/>
          </a:p>
        </p:txBody>
      </p:sp>
    </p:spTree>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kumimoji="1" sz="1200" kern="1200">
        <a:solidFill>
          <a:schemeClr val="tx1"/>
        </a:solidFill>
        <a:latin typeface="Calibri" charset="0"/>
        <a:ea typeface="新細明體" pitchFamily="18" charset="-120"/>
        <a:cs typeface="MS PGothic" charset="0"/>
      </a:defRPr>
    </a:lvl1pPr>
    <a:lvl2pPr marL="457200" algn="l" defTabSz="457200" rtl="0" eaLnBrk="0" fontAlgn="base" hangingPunct="0">
      <a:spcBef>
        <a:spcPct val="30000"/>
      </a:spcBef>
      <a:spcAft>
        <a:spcPct val="0"/>
      </a:spcAft>
      <a:defRPr kumimoji="1" sz="1200" kern="1200">
        <a:solidFill>
          <a:schemeClr val="tx1"/>
        </a:solidFill>
        <a:latin typeface="Calibri" charset="0"/>
        <a:ea typeface="新細明體" pitchFamily="18" charset="-120"/>
        <a:cs typeface="MS PGothic" charset="0"/>
      </a:defRPr>
    </a:lvl2pPr>
    <a:lvl3pPr marL="914400" algn="l" defTabSz="457200" rtl="0" eaLnBrk="0" fontAlgn="base" hangingPunct="0">
      <a:spcBef>
        <a:spcPct val="30000"/>
      </a:spcBef>
      <a:spcAft>
        <a:spcPct val="0"/>
      </a:spcAft>
      <a:defRPr kumimoji="1" sz="1200" kern="1200">
        <a:solidFill>
          <a:schemeClr val="tx1"/>
        </a:solidFill>
        <a:latin typeface="Calibri" charset="0"/>
        <a:ea typeface="新細明體" pitchFamily="18" charset="-120"/>
        <a:cs typeface="MS PGothic" charset="0"/>
      </a:defRPr>
    </a:lvl3pPr>
    <a:lvl4pPr marL="1371600" algn="l" defTabSz="457200" rtl="0" eaLnBrk="0" fontAlgn="base" hangingPunct="0">
      <a:spcBef>
        <a:spcPct val="30000"/>
      </a:spcBef>
      <a:spcAft>
        <a:spcPct val="0"/>
      </a:spcAft>
      <a:defRPr kumimoji="1" sz="1200" kern="1200">
        <a:solidFill>
          <a:schemeClr val="tx1"/>
        </a:solidFill>
        <a:latin typeface="Calibri" charset="0"/>
        <a:ea typeface="新細明體" pitchFamily="18" charset="-120"/>
        <a:cs typeface="MS PGothic" charset="0"/>
      </a:defRPr>
    </a:lvl4pPr>
    <a:lvl5pPr marL="1828800" algn="l" defTabSz="457200" rtl="0" eaLnBrk="0" fontAlgn="base" hangingPunct="0">
      <a:spcBef>
        <a:spcPct val="30000"/>
      </a:spcBef>
      <a:spcAft>
        <a:spcPct val="0"/>
      </a:spcAft>
      <a:defRPr kumimoji="1" sz="1200" kern="1200">
        <a:solidFill>
          <a:schemeClr val="tx1"/>
        </a:solidFill>
        <a:latin typeface="Calibri" charset="0"/>
        <a:ea typeface="新細明體" pitchFamily="18" charset="-120"/>
        <a:cs typeface="MS PGothic"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a:ln/>
        </p:spPr>
      </p:sp>
      <p:sp>
        <p:nvSpPr>
          <p:cNvPr id="109571" name="Notes Placeholder 2"/>
          <p:cNvSpPr>
            <a:spLocks noGrp="1"/>
          </p:cNvSpPr>
          <p:nvPr>
            <p:ph type="body" idx="1"/>
          </p:nvPr>
        </p:nvSpPr>
        <p:spPr>
          <a:noFill/>
        </p:spPr>
        <p:txBody>
          <a:bodyPr/>
          <a:lstStyle/>
          <a:p>
            <a:endParaRPr lang="zh-CN" altLang="en-US" smtClean="0">
              <a:latin typeface="Calibri" pitchFamily="34" charset="0"/>
              <a:cs typeface="MS PGothic" pitchFamily="34" charset="-128"/>
            </a:endParaRPr>
          </a:p>
        </p:txBody>
      </p:sp>
      <p:sp>
        <p:nvSpPr>
          <p:cNvPr id="109572" name="Slide Number Placeholder 3"/>
          <p:cNvSpPr>
            <a:spLocks noGrp="1"/>
          </p:cNvSpPr>
          <p:nvPr>
            <p:ph type="sldNum" sz="quarter" idx="5"/>
          </p:nvPr>
        </p:nvSpPr>
        <p:spPr>
          <a:noFill/>
          <a:ln>
            <a:miter lim="800000"/>
            <a:headEnd/>
            <a:tailEnd/>
          </a:ln>
        </p:spPr>
        <p:txBody>
          <a:bodyPr/>
          <a:lstStyle/>
          <a:p>
            <a:fld id="{9D929108-335C-4D0C-85B2-99AE2D7F4406}" type="slidenum">
              <a:rPr lang="zh-CN" altLang="en-US" smtClean="0"/>
              <a:pPr/>
              <a:t>1</a:t>
            </a:fld>
            <a:endParaRPr lang="zh-CN"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a:defRPr/>
            </a:pPr>
            <a:fld id="{5CFD62E5-F9D7-41F0-90DE-EB32247BED92}" type="slidenum">
              <a:rPr lang="zh-TW" altLang="en-US" smtClean="0"/>
              <a:pPr>
                <a:defRPr/>
              </a:pPr>
              <a:t>2</a:t>
            </a:fld>
            <a:endParaRPr lang="en-US" altLang="zh-TW"/>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a:defRPr/>
            </a:pPr>
            <a:fld id="{5CFD62E5-F9D7-41F0-90DE-EB32247BED92}" type="slidenum">
              <a:rPr lang="zh-TW" altLang="en-US" smtClean="0"/>
              <a:pPr>
                <a:defRPr/>
              </a:pPr>
              <a:t>3</a:t>
            </a:fld>
            <a:endParaRPr lang="en-US" altLang="zh-TW"/>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Notes Placeholder 2"/>
          <p:cNvSpPr>
            <a:spLocks noGrp="1"/>
          </p:cNvSpPr>
          <p:nvPr>
            <p:ph type="body" idx="1"/>
          </p:nvPr>
        </p:nvSpPr>
        <p:spPr>
          <a:noFill/>
        </p:spPr>
        <p:txBody>
          <a:bodyPr/>
          <a:lstStyle/>
          <a:p>
            <a:endParaRPr lang="zh-CN" altLang="en-US" smtClean="0">
              <a:latin typeface="Calibri" pitchFamily="34" charset="0"/>
              <a:cs typeface="MS PGothic" pitchFamily="34" charset="-128"/>
            </a:endParaRPr>
          </a:p>
        </p:txBody>
      </p:sp>
      <p:sp>
        <p:nvSpPr>
          <p:cNvPr id="134148" name="Slide Number Placeholder 3"/>
          <p:cNvSpPr>
            <a:spLocks noGrp="1"/>
          </p:cNvSpPr>
          <p:nvPr>
            <p:ph type="sldNum" sz="quarter" idx="5"/>
          </p:nvPr>
        </p:nvSpPr>
        <p:spPr>
          <a:noFill/>
          <a:ln>
            <a:miter lim="800000"/>
            <a:headEnd/>
            <a:tailEnd/>
          </a:ln>
        </p:spPr>
        <p:txBody>
          <a:bodyPr/>
          <a:lstStyle/>
          <a:p>
            <a:fld id="{C1CB270F-5B79-486F-978B-A0059726796C}" type="slidenum">
              <a:rPr lang="zh-CN" altLang="en-US" smtClean="0"/>
              <a:pPr/>
              <a:t>8</a:t>
            </a:fld>
            <a:endParaRPr lang="zh-CN"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a:prstGeom prst="rect">
            <a:avLst/>
          </a:prstGeo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smtClean="0"/>
              <a:t>按一下以編輯母片副標題樣式</a:t>
            </a:r>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1600200"/>
            <a:ext cx="8229600" cy="4525963"/>
          </a:xfrm>
          <a:prstGeom prst="rect">
            <a:avLst/>
          </a:prstGeo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a:prstGeom prst="rect">
            <a:avLst/>
          </a:prstGeo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a:prstGeom prst="rect">
            <a:avLst/>
          </a:prstGeo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a:prstGeom prst="rect">
            <a:avLst/>
          </a:prstGeo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04E81945-F50A-4E18-BF23-91688C859104}" type="datetime1">
              <a:rPr lang="zh-TW" altLang="en-US" smtClean="0"/>
              <a:pPr>
                <a:defRPr/>
              </a:pPr>
              <a:t>2022/11/30</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3FB98C61-94C6-4AFB-B8B2-640B9D0897F2}" type="slidenum">
              <a:rPr lang="zh-TW" altLang="en-US"/>
              <a:pPr>
                <a:defRPr/>
              </a:pPr>
              <a:t>‹#›</a:t>
            </a:fld>
            <a:endParaRPr lang="zh-TW"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a:xfrm>
            <a:off x="457200" y="1600200"/>
            <a:ext cx="8229600" cy="4525963"/>
          </a:xfrm>
          <a:prstGeom prst="rect">
            <a:avLst/>
          </a:prstGeo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88676AB5-4152-4E88-967E-479A55E3AE53}" type="datetime1">
              <a:rPr lang="zh-TW" altLang="en-US" smtClean="0"/>
              <a:pPr>
                <a:defRPr/>
              </a:pPr>
              <a:t>2022/11/30</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E92B1F58-E843-4226-A9A2-5EAEE8B64261}" type="slidenum">
              <a:rPr lang="zh-TW" altLang="en-US"/>
              <a:pPr>
                <a:defRPr/>
              </a:pPr>
              <a:t>‹#›</a:t>
            </a:fld>
            <a:endParaRPr lang="zh-TW"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86A7B31A-E4EC-4516-8D06-1BDA8BC10764}" type="datetime1">
              <a:rPr lang="zh-TW" altLang="en-US" smtClean="0"/>
              <a:pPr>
                <a:defRPr/>
              </a:pPr>
              <a:t>2022/11/30</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EDDBFD60-E9E1-4F2B-975C-50A2C79697CE}" type="slidenum">
              <a:rPr lang="zh-TW" altLang="en-US"/>
              <a:pPr>
                <a:defRPr/>
              </a:pPr>
              <a:t>‹#›</a:t>
            </a:fld>
            <a:endParaRPr lang="zh-TW"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B2F4382D-3985-4297-ABE3-5CE554716AD3}" type="datetime1">
              <a:rPr lang="zh-TW" altLang="en-US" smtClean="0"/>
              <a:pPr>
                <a:defRPr/>
              </a:pPr>
              <a:t>2022/11/30</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7" name="投影片編號版面配置區 6"/>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B09060E8-BBFF-4D42-B632-7E8B79A352C0}" type="slidenum">
              <a:rPr lang="zh-TW" altLang="en-US"/>
              <a:pPr>
                <a:defRPr/>
              </a:pPr>
              <a:t>‹#›</a:t>
            </a:fld>
            <a:endParaRPr lang="zh-TW"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C7DF3620-FFCB-4C13-A9D9-4987B0A7EFD4}" type="datetime1">
              <a:rPr lang="zh-TW" altLang="en-US" smtClean="0"/>
              <a:pPr>
                <a:defRPr/>
              </a:pPr>
              <a:t>2022/11/30</a:t>
            </a:fld>
            <a:endParaRPr lang="zh-TW" altLang="en-US"/>
          </a:p>
        </p:txBody>
      </p:sp>
      <p:sp>
        <p:nvSpPr>
          <p:cNvPr id="8" name="頁尾版面配置區 7"/>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9" name="投影片編號版面配置區 8"/>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B94B87B9-9208-43E4-B8C7-FB3CDB2160E8}" type="slidenum">
              <a:rPr lang="zh-TW" altLang="en-US"/>
              <a:pPr>
                <a:defRPr/>
              </a:pPr>
              <a:t>‹#›</a:t>
            </a:fld>
            <a:endParaRPr lang="zh-TW"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5993B091-C43C-4654-8A43-EAA69FF97A23}" type="datetime1">
              <a:rPr lang="zh-TW" altLang="en-US" smtClean="0"/>
              <a:pPr>
                <a:defRPr/>
              </a:pPr>
              <a:t>2022/11/30</a:t>
            </a:fld>
            <a:endParaRPr lang="zh-TW" altLang="en-US"/>
          </a:p>
        </p:txBody>
      </p:sp>
      <p:sp>
        <p:nvSpPr>
          <p:cNvPr id="4" name="頁尾版面配置區 3"/>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5" name="投影片編號版面配置區 4"/>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C9468193-9D54-4B13-AE35-818C6B3CAEEB}" type="slidenum">
              <a:rPr lang="zh-TW" altLang="en-US"/>
              <a:pPr>
                <a:defRPr/>
              </a:pPr>
              <a:t>‹#›</a:t>
            </a:fld>
            <a:endParaRPr lang="zh-TW"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50955051-D87A-4B11-B579-85A86EF67841}" type="datetime1">
              <a:rPr lang="zh-TW" altLang="en-US" smtClean="0"/>
              <a:pPr>
                <a:defRPr/>
              </a:pPr>
              <a:t>2022/11/30</a:t>
            </a:fld>
            <a:endParaRPr lang="zh-TW" altLang="en-US"/>
          </a:p>
        </p:txBody>
      </p:sp>
      <p:sp>
        <p:nvSpPr>
          <p:cNvPr id="3" name="頁尾版面配置區 2"/>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4" name="投影片編號版面配置區 3"/>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86B435E9-0FA4-4910-857E-C736F457A015}" type="slidenum">
              <a:rPr lang="zh-TW" altLang="en-US"/>
              <a:pPr>
                <a:defRPr/>
              </a:pPr>
              <a:t>‹#›</a:t>
            </a:fld>
            <a:endParaRPr lang="zh-TW"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A3B06C1D-B4A6-4A9A-9A75-4E328887BAA4}" type="datetime1">
              <a:rPr lang="zh-TW" altLang="en-US" smtClean="0"/>
              <a:pPr>
                <a:defRPr/>
              </a:pPr>
              <a:t>2022/11/30</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7" name="投影片編號版面配置區 6"/>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4C004169-8151-45CD-B4BF-8630BD14C0BF}" type="slidenum">
              <a:rPr lang="zh-TW" altLang="en-US"/>
              <a:pPr>
                <a:defRPr/>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a:xfrm>
            <a:off x="457200" y="1600200"/>
            <a:ext cx="8229600" cy="4525963"/>
          </a:xfrm>
          <a:prstGeom prst="rect">
            <a:avLst/>
          </a:prstGeo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0FFF9FB1-5435-4B32-A580-03E71810E32B}" type="datetime1">
              <a:rPr lang="zh-TW" altLang="en-US" smtClean="0"/>
              <a:pPr>
                <a:defRPr/>
              </a:pPr>
              <a:t>2022/11/30</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7" name="投影片編號版面配置區 6"/>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69157E90-12CC-4B32-9703-E6F4B5451B30}" type="slidenum">
              <a:rPr lang="zh-TW" altLang="en-US"/>
              <a:pPr>
                <a:defRPr/>
              </a:pPr>
              <a:t>‹#›</a:t>
            </a:fld>
            <a:endParaRPr lang="zh-TW"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1600200"/>
            <a:ext cx="8229600" cy="4525963"/>
          </a:xfrm>
          <a:prstGeom prst="rect">
            <a:avLst/>
          </a:prstGeo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890314AB-027F-4AE6-B5E8-67BC217122D6}" type="datetime1">
              <a:rPr lang="zh-TW" altLang="en-US" smtClean="0"/>
              <a:pPr>
                <a:defRPr/>
              </a:pPr>
              <a:t>2022/11/30</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D3488CDF-8B9F-4CBD-8587-13EC5F1D86E2}" type="slidenum">
              <a:rPr lang="zh-TW" altLang="en-US"/>
              <a:pPr>
                <a:defRPr/>
              </a:pPr>
              <a:t>‹#›</a:t>
            </a:fld>
            <a:endParaRPr lang="zh-TW"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直排標題及文字">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D8651ECE-EB54-41DD-A849-EB2A6FA6B8E7}" type="datetime1">
              <a:rPr lang="zh-TW" altLang="en-US" smtClean="0"/>
              <a:pPr>
                <a:defRPr/>
              </a:pPr>
              <a:t>2022/11/30</a:t>
            </a:fld>
            <a:endParaRPr lang="zh-TW" altLang="en-US"/>
          </a:p>
        </p:txBody>
      </p:sp>
      <p:sp>
        <p:nvSpPr>
          <p:cNvPr id="3"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4"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CE175E55-4DB3-4DFA-9BDD-90104184910F}" type="slidenum">
              <a:rPr lang="zh-TW" altLang="en-US"/>
              <a:pPr>
                <a:defRPr/>
              </a:pPr>
              <a:t>‹#›</a:t>
            </a:fld>
            <a:endParaRPr lang="zh-TW"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3_直排標題及文字">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B2A653D9-3133-432C-9FF5-FAB88D4D3CAE}" type="datetime1">
              <a:rPr lang="zh-TW" altLang="en-US" smtClean="0"/>
              <a:pPr>
                <a:defRPr/>
              </a:pPr>
              <a:t>2022/11/30</a:t>
            </a:fld>
            <a:endParaRPr lang="zh-TW" altLang="en-US"/>
          </a:p>
        </p:txBody>
      </p:sp>
      <p:sp>
        <p:nvSpPr>
          <p:cNvPr id="3"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4"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62FE9C0C-D0EC-4FA7-98E2-3BD31ABCB6B9}" type="slidenum">
              <a:rPr lang="zh-TW" altLang="en-US"/>
              <a:pPr>
                <a:defRPr/>
              </a:pPr>
              <a:t>‹#›</a:t>
            </a:fld>
            <a:endParaRPr lang="zh-TW"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标题幻灯片">
    <p:spTree>
      <p:nvGrpSpPr>
        <p:cNvPr id="1" name=""/>
        <p:cNvGrpSpPr/>
        <p:nvPr/>
      </p:nvGrpSpPr>
      <p:grpSpPr>
        <a:xfrm>
          <a:off x="0" y="0"/>
          <a:ext cx="0" cy="0"/>
          <a:chOff x="0" y="0"/>
          <a:chExt cx="0" cy="0"/>
        </a:xfrm>
      </p:grpSpPr>
      <p:pic>
        <p:nvPicPr>
          <p:cNvPr id="2" name="图片 3" descr="bgk1.jpg"/>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a:prstGeom prst="rect">
            <a:avLst/>
          </a:prstGeo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65A0DE81-1E08-4663-9772-E3E99199CE4A}" type="datetime1">
              <a:rPr lang="zh-TW" altLang="en-US" smtClean="0"/>
              <a:pPr>
                <a:defRPr/>
              </a:pPr>
              <a:t>2022/11/30</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589C36F0-9CBD-403C-8B81-9FC0215A00E4}" type="slidenum">
              <a:rPr lang="zh-TW" altLang="en-US"/>
              <a:pPr>
                <a:defRPr/>
              </a:pPr>
              <a:t>‹#›</a:t>
            </a:fld>
            <a:endParaRPr lang="zh-TW" alt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a:xfrm>
            <a:off x="457200" y="1600200"/>
            <a:ext cx="8229600" cy="4525963"/>
          </a:xfrm>
          <a:prstGeom prst="rect">
            <a:avLst/>
          </a:prstGeo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52C1F9F6-A957-4247-8233-B5D801F68D70}" type="datetime1">
              <a:rPr lang="zh-TW" altLang="en-US" smtClean="0"/>
              <a:pPr>
                <a:defRPr/>
              </a:pPr>
              <a:t>2022/11/30</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ECBFC4B5-7054-4C39-95D3-C5F79C7219CB}" type="slidenum">
              <a:rPr lang="zh-TW" altLang="en-US"/>
              <a:pPr>
                <a:defRPr/>
              </a:pPr>
              <a:t>‹#›</a:t>
            </a:fld>
            <a:endParaRPr lang="zh-TW"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2A6E1D8A-6864-40E4-B9B2-5E868EAD42D6}" type="datetime1">
              <a:rPr lang="zh-TW" altLang="en-US" smtClean="0"/>
              <a:pPr>
                <a:defRPr/>
              </a:pPr>
              <a:t>2022/11/30</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16AA94B6-B161-4077-8C62-FB56ADFB6D25}" type="slidenum">
              <a:rPr lang="zh-TW" altLang="en-US"/>
              <a:pPr>
                <a:defRPr/>
              </a:pPr>
              <a:t>‹#›</a:t>
            </a:fld>
            <a:endParaRPr lang="zh-TW"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2841B743-12E6-4EEB-B8DA-76C9DB03BBE2}" type="datetime1">
              <a:rPr lang="zh-TW" altLang="en-US" smtClean="0"/>
              <a:pPr>
                <a:defRPr/>
              </a:pPr>
              <a:t>2022/11/30</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7" name="投影片編號版面配置區 6"/>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54BE7EF2-2AD9-4E80-B492-02B999DB1ED3}" type="slidenum">
              <a:rPr lang="zh-TW" altLang="en-US"/>
              <a:pPr>
                <a:defRPr/>
              </a:pPr>
              <a:t>‹#›</a:t>
            </a:fld>
            <a:endParaRPr lang="zh-TW"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27329605-CE75-40ED-972A-B7ED8CBACD49}" type="datetime1">
              <a:rPr lang="zh-TW" altLang="en-US" smtClean="0"/>
              <a:pPr>
                <a:defRPr/>
              </a:pPr>
              <a:t>2022/11/30</a:t>
            </a:fld>
            <a:endParaRPr lang="zh-TW" altLang="en-US"/>
          </a:p>
        </p:txBody>
      </p:sp>
      <p:sp>
        <p:nvSpPr>
          <p:cNvPr id="8" name="頁尾版面配置區 7"/>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9" name="投影片編號版面配置區 8"/>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898808AB-2B60-46DC-80AB-3F4D2C3A64F1}" type="slidenum">
              <a:rPr lang="zh-TW" altLang="en-US"/>
              <a:pPr>
                <a:defRPr/>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6B613C9D-48CF-4547-B447-3E61805E3AB6}" type="datetime1">
              <a:rPr lang="zh-TW" altLang="en-US" smtClean="0"/>
              <a:pPr>
                <a:defRPr/>
              </a:pPr>
              <a:t>2022/11/30</a:t>
            </a:fld>
            <a:endParaRPr lang="zh-TW" altLang="en-US"/>
          </a:p>
        </p:txBody>
      </p:sp>
      <p:sp>
        <p:nvSpPr>
          <p:cNvPr id="4" name="頁尾版面配置區 3"/>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5" name="投影片編號版面配置區 4"/>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10B40920-B543-4A97-B40A-AB264736C9EF}" type="slidenum">
              <a:rPr lang="zh-TW" altLang="en-US"/>
              <a:pPr>
                <a:defRPr/>
              </a:pPr>
              <a:t>‹#›</a:t>
            </a:fld>
            <a:endParaRPr lang="zh-TW"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F6CC572C-06D3-4002-81DC-700A80DE27EF}" type="datetime1">
              <a:rPr lang="zh-TW" altLang="en-US" smtClean="0"/>
              <a:pPr>
                <a:defRPr/>
              </a:pPr>
              <a:t>2022/11/30</a:t>
            </a:fld>
            <a:endParaRPr lang="zh-TW" altLang="en-US"/>
          </a:p>
        </p:txBody>
      </p:sp>
      <p:sp>
        <p:nvSpPr>
          <p:cNvPr id="3" name="頁尾版面配置區 2"/>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4" name="投影片編號版面配置區 3"/>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05788721-EA65-458B-80A1-490201957CDA}" type="slidenum">
              <a:rPr lang="zh-TW" altLang="en-US"/>
              <a:pPr>
                <a:defRPr/>
              </a:pPr>
              <a:t>‹#›</a:t>
            </a:fld>
            <a:endParaRPr lang="zh-TW"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29CD9A74-B8D1-41AC-AC59-E93A097043F2}" type="datetime1">
              <a:rPr lang="zh-TW" altLang="en-US" smtClean="0"/>
              <a:pPr>
                <a:defRPr/>
              </a:pPr>
              <a:t>2022/11/30</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7" name="投影片編號版面配置區 6"/>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154230A1-5CF5-4B16-9767-D9EE282867B0}" type="slidenum">
              <a:rPr lang="zh-TW" altLang="en-US"/>
              <a:pPr>
                <a:defRPr/>
              </a:pPr>
              <a:t>‹#›</a:t>
            </a:fld>
            <a:endParaRPr lang="zh-TW" alt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B25E36AB-7E46-4AF2-B019-1892478550F8}" type="datetime1">
              <a:rPr lang="zh-TW" altLang="en-US" smtClean="0"/>
              <a:pPr>
                <a:defRPr/>
              </a:pPr>
              <a:t>2022/11/30</a:t>
            </a:fld>
            <a:endParaRPr lang="zh-TW" altLang="en-US"/>
          </a:p>
        </p:txBody>
      </p:sp>
      <p:sp>
        <p:nvSpPr>
          <p:cNvPr id="6" name="頁尾版面配置區 5"/>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7" name="投影片編號版面配置區 6"/>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2554FA46-936B-46D1-A3B0-0D08BF2166DE}" type="slidenum">
              <a:rPr lang="zh-TW" altLang="en-US"/>
              <a:pPr>
                <a:defRPr/>
              </a:pPr>
              <a:t>‹#›</a:t>
            </a:fld>
            <a:endParaRPr lang="zh-TW"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1600200"/>
            <a:ext cx="8229600" cy="4525963"/>
          </a:xfrm>
          <a:prstGeom prst="rect">
            <a:avLst/>
          </a:prstGeo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73B2D4C8-A77F-46F1-AC1B-08FA1CA17EA6}" type="datetime1">
              <a:rPr lang="zh-TW" altLang="en-US" smtClean="0"/>
              <a:pPr>
                <a:defRPr/>
              </a:pPr>
              <a:t>2022/11/30</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C5BAEB7E-E303-4A3D-ABE0-F00D68EC85DF}" type="slidenum">
              <a:rPr lang="zh-TW" altLang="en-US"/>
              <a:pPr>
                <a:defRPr/>
              </a:pPr>
              <a:t>‹#›</a:t>
            </a:fld>
            <a:endParaRPr lang="zh-TW" alt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a:prstGeom prst="rect">
            <a:avLst/>
          </a:prstGeo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a:prstGeom prst="rect">
            <a:avLst/>
          </a:prstGeo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457200" y="6356350"/>
            <a:ext cx="2133600" cy="365125"/>
          </a:xfrm>
          <a:prstGeom prst="rect">
            <a:avLst/>
          </a:prstGeom>
        </p:spPr>
        <p:txBody>
          <a:bodyPr/>
          <a:lstStyle>
            <a:lvl1pPr>
              <a:defRPr sz="3400" b="1" i="1">
                <a:latin typeface="Calibri" pitchFamily="34" charset="0"/>
              </a:defRPr>
            </a:lvl1pPr>
          </a:lstStyle>
          <a:p>
            <a:pPr>
              <a:defRPr/>
            </a:pPr>
            <a:fld id="{4F6A9C2C-76C7-46B5-8C60-9708E919F0C0}" type="datetime1">
              <a:rPr lang="zh-TW" altLang="en-US" smtClean="0"/>
              <a:pPr>
                <a:defRPr/>
              </a:pPr>
              <a:t>2022/11/30</a:t>
            </a:fld>
            <a:endParaRPr lang="zh-TW" altLang="en-US"/>
          </a:p>
        </p:txBody>
      </p:sp>
      <p:sp>
        <p:nvSpPr>
          <p:cNvPr id="5" name="頁尾版面配置區 4"/>
          <p:cNvSpPr>
            <a:spLocks noGrp="1"/>
          </p:cNvSpPr>
          <p:nvPr>
            <p:ph type="ftr" sz="quarter" idx="11"/>
          </p:nvPr>
        </p:nvSpPr>
        <p:spPr>
          <a:xfrm>
            <a:off x="3124200" y="6356350"/>
            <a:ext cx="2895600" cy="365125"/>
          </a:xfrm>
          <a:prstGeom prst="rect">
            <a:avLst/>
          </a:prstGeom>
        </p:spPr>
        <p:txBody>
          <a:bodyPr/>
          <a:lstStyle>
            <a:lvl1pPr>
              <a:defRPr sz="3400" b="1" i="1">
                <a:latin typeface="Calibri" pitchFamily="34" charset="0"/>
              </a:defRPr>
            </a:lvl1pPr>
          </a:lstStyle>
          <a:p>
            <a:pPr>
              <a:defRPr/>
            </a:pPr>
            <a:endParaRPr lang="zh-TW" altLang="en-US"/>
          </a:p>
        </p:txBody>
      </p:sp>
      <p:sp>
        <p:nvSpPr>
          <p:cNvPr id="6" name="投影片編號版面配置區 5"/>
          <p:cNvSpPr>
            <a:spLocks noGrp="1"/>
          </p:cNvSpPr>
          <p:nvPr>
            <p:ph type="sldNum" sz="quarter" idx="12"/>
          </p:nvPr>
        </p:nvSpPr>
        <p:spPr>
          <a:xfrm>
            <a:off x="6553200" y="6356350"/>
            <a:ext cx="2133600" cy="365125"/>
          </a:xfrm>
          <a:prstGeom prst="rect">
            <a:avLst/>
          </a:prstGeom>
        </p:spPr>
        <p:txBody>
          <a:bodyPr/>
          <a:lstStyle>
            <a:lvl1pPr>
              <a:defRPr sz="3400" b="1" i="1">
                <a:latin typeface="Calibri" pitchFamily="34" charset="0"/>
              </a:defRPr>
            </a:lvl1pPr>
          </a:lstStyle>
          <a:p>
            <a:pPr>
              <a:defRPr/>
            </a:pPr>
            <a:fld id="{B5586C4B-740D-4F98-9CE9-C360E2CD7AEA}" type="slidenum">
              <a:rPr lang="zh-TW" altLang="en-US"/>
              <a:pPr>
                <a:defRPr/>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a:prstGeom prst="rect">
            <a:avLst/>
          </a:prstGeom>
        </p:spPr>
        <p:txBody>
          <a:bodyPr/>
          <a:lstStyle/>
          <a:p>
            <a:r>
              <a:rPr lang="zh-TW" altLang="en-US" smtClean="0"/>
              <a:t>按一下以編輯母片標題樣式</a:t>
            </a:r>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jpe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image" Target="../media/image4.jpeg"/><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6809" r:id="rId1"/>
    <p:sldLayoutId id="2147486810" r:id="rId2"/>
    <p:sldLayoutId id="2147486811" r:id="rId3"/>
    <p:sldLayoutId id="2147486812" r:id="rId4"/>
    <p:sldLayoutId id="2147486813" r:id="rId5"/>
    <p:sldLayoutId id="2147486814" r:id="rId6"/>
    <p:sldLayoutId id="2147486815" r:id="rId7"/>
    <p:sldLayoutId id="2147486816" r:id="rId8"/>
    <p:sldLayoutId id="2147486817" r:id="rId9"/>
    <p:sldLayoutId id="2147486818" r:id="rId10"/>
    <p:sldLayoutId id="2147486819" r:id="rId11"/>
  </p:sldLayoutIdLst>
  <p:hf sldNum="0"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pitchFamily="34" charset="0"/>
          <a:ea typeface="新細明體" pitchFamily="18" charset="-120"/>
        </a:defRPr>
      </a:lvl2pPr>
      <a:lvl3pPr algn="ctr" rtl="0" eaLnBrk="0" fontAlgn="base" hangingPunct="0">
        <a:spcBef>
          <a:spcPct val="0"/>
        </a:spcBef>
        <a:spcAft>
          <a:spcPct val="0"/>
        </a:spcAft>
        <a:defRPr kumimoji="1" sz="4400">
          <a:solidFill>
            <a:schemeClr val="tx2"/>
          </a:solidFill>
          <a:latin typeface="Arial" pitchFamily="34" charset="0"/>
          <a:ea typeface="新細明體" pitchFamily="18" charset="-120"/>
        </a:defRPr>
      </a:lvl3pPr>
      <a:lvl4pPr algn="ctr" rtl="0" eaLnBrk="0" fontAlgn="base" hangingPunct="0">
        <a:spcBef>
          <a:spcPct val="0"/>
        </a:spcBef>
        <a:spcAft>
          <a:spcPct val="0"/>
        </a:spcAft>
        <a:defRPr kumimoji="1" sz="4400">
          <a:solidFill>
            <a:schemeClr val="tx2"/>
          </a:solidFill>
          <a:latin typeface="Arial" pitchFamily="34" charset="0"/>
          <a:ea typeface="新細明體" pitchFamily="18" charset="-120"/>
        </a:defRPr>
      </a:lvl4pPr>
      <a:lvl5pPr algn="ctr" rtl="0" eaLnBrk="0" fontAlgn="base" hangingPunct="0">
        <a:spcBef>
          <a:spcPct val="0"/>
        </a:spcBef>
        <a:spcAft>
          <a:spcPct val="0"/>
        </a:spcAft>
        <a:defRPr kumimoji="1" sz="4400">
          <a:solidFill>
            <a:schemeClr val="tx2"/>
          </a:solidFill>
          <a:latin typeface="Arial" pitchFamily="34" charset="0"/>
          <a:ea typeface="新細明體" pitchFamily="18" charset="-120"/>
        </a:defRPr>
      </a:lvl5pPr>
      <a:lvl6pPr marL="457200" algn="ctr" rtl="0" fontAlgn="base">
        <a:spcBef>
          <a:spcPct val="0"/>
        </a:spcBef>
        <a:spcAft>
          <a:spcPct val="0"/>
        </a:spcAft>
        <a:defRPr kumimoji="1" sz="4400">
          <a:solidFill>
            <a:schemeClr val="tx2"/>
          </a:solidFill>
          <a:latin typeface="Arial" pitchFamily="34" charset="0"/>
          <a:ea typeface="新細明體" pitchFamily="18" charset="-120"/>
        </a:defRPr>
      </a:lvl6pPr>
      <a:lvl7pPr marL="914400" algn="ctr" rtl="0" fontAlgn="base">
        <a:spcBef>
          <a:spcPct val="0"/>
        </a:spcBef>
        <a:spcAft>
          <a:spcPct val="0"/>
        </a:spcAft>
        <a:defRPr kumimoji="1" sz="4400">
          <a:solidFill>
            <a:schemeClr val="tx2"/>
          </a:solidFill>
          <a:latin typeface="Arial" pitchFamily="34" charset="0"/>
          <a:ea typeface="新細明體" pitchFamily="18" charset="-120"/>
        </a:defRPr>
      </a:lvl7pPr>
      <a:lvl8pPr marL="1371600" algn="ctr" rtl="0" fontAlgn="base">
        <a:spcBef>
          <a:spcPct val="0"/>
        </a:spcBef>
        <a:spcAft>
          <a:spcPct val="0"/>
        </a:spcAft>
        <a:defRPr kumimoji="1" sz="4400">
          <a:solidFill>
            <a:schemeClr val="tx2"/>
          </a:solidFill>
          <a:latin typeface="Arial" pitchFamily="34" charset="0"/>
          <a:ea typeface="新細明體" pitchFamily="18" charset="-120"/>
        </a:defRPr>
      </a:lvl8pPr>
      <a:lvl9pPr marL="1828800" algn="ctr" rtl="0" fontAlgn="base">
        <a:spcBef>
          <a:spcPct val="0"/>
        </a:spcBef>
        <a:spcAft>
          <a:spcPct val="0"/>
        </a:spcAft>
        <a:defRPr kumimoji="1" sz="4400">
          <a:solidFill>
            <a:schemeClr val="tx2"/>
          </a:solidFill>
          <a:latin typeface="Arial" pitchFamily="34" charset="0"/>
          <a:ea typeface="新細明體" pitchFamily="18"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6834" r:id="rId1"/>
    <p:sldLayoutId id="2147486835" r:id="rId2"/>
    <p:sldLayoutId id="2147486836" r:id="rId3"/>
    <p:sldLayoutId id="2147486837" r:id="rId4"/>
    <p:sldLayoutId id="2147486838" r:id="rId5"/>
    <p:sldLayoutId id="2147486839" r:id="rId6"/>
    <p:sldLayoutId id="2147486840" r:id="rId7"/>
    <p:sldLayoutId id="2147486841" r:id="rId8"/>
    <p:sldLayoutId id="2147486842" r:id="rId9"/>
    <p:sldLayoutId id="2147486843" r:id="rId10"/>
    <p:sldLayoutId id="2147486844" r:id="rId11"/>
    <p:sldLayoutId id="2147486847" r:id="rId12"/>
    <p:sldLayoutId id="2147486860" r:id="rId13"/>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6849" r:id="rId1"/>
    <p:sldLayoutId id="2147486850" r:id="rId2"/>
    <p:sldLayoutId id="2147486851" r:id="rId3"/>
    <p:sldLayoutId id="2147486852" r:id="rId4"/>
    <p:sldLayoutId id="2147486853" r:id="rId5"/>
    <p:sldLayoutId id="2147486854" r:id="rId6"/>
    <p:sldLayoutId id="2147486855" r:id="rId7"/>
    <p:sldLayoutId id="2147486856" r:id="rId8"/>
    <p:sldLayoutId id="2147486857" r:id="rId9"/>
    <p:sldLayoutId id="2147486858" r:id="rId10"/>
    <p:sldLayoutId id="2147486859" r:id="rId11"/>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Box 3"/>
          <p:cNvSpPr txBox="1">
            <a:spLocks noChangeArrowheads="1"/>
          </p:cNvSpPr>
          <p:nvPr/>
        </p:nvSpPr>
        <p:spPr bwMode="auto">
          <a:xfrm>
            <a:off x="-540568" y="2780928"/>
            <a:ext cx="6732240" cy="1323439"/>
          </a:xfrm>
          <a:prstGeom prst="rect">
            <a:avLst/>
          </a:prstGeom>
          <a:noFill/>
          <a:ln w="9525">
            <a:noFill/>
            <a:miter lim="800000"/>
            <a:headEnd/>
            <a:tailEnd/>
          </a:ln>
        </p:spPr>
        <p:txBody>
          <a:bodyPr wrap="square">
            <a:spAutoFit/>
          </a:bodyPr>
          <a:lstStyle/>
          <a:p>
            <a:pPr algn="ctr"/>
            <a:r>
              <a:rPr lang="en-US" altLang="zh-TW" sz="4000" b="1" dirty="0" smtClean="0">
                <a:solidFill>
                  <a:srgbClr val="0606D8"/>
                </a:solidFill>
                <a:latin typeface="Times New Roman" pitchFamily="18" charset="0"/>
                <a:ea typeface="標楷體" pitchFamily="65" charset="-120"/>
                <a:cs typeface="Times New Roman" pitchFamily="18" charset="0"/>
              </a:rPr>
              <a:t>2022</a:t>
            </a:r>
            <a:r>
              <a:rPr lang="zh-TW" altLang="en-US" sz="4000" b="1" dirty="0" smtClean="0">
                <a:solidFill>
                  <a:srgbClr val="0606D8"/>
                </a:solidFill>
                <a:latin typeface="Times New Roman" pitchFamily="18" charset="0"/>
                <a:ea typeface="標楷體" pitchFamily="65" charset="-120"/>
                <a:cs typeface="Times New Roman" pitchFamily="18" charset="0"/>
              </a:rPr>
              <a:t> </a:t>
            </a:r>
            <a:r>
              <a:rPr lang="en-US" altLang="zh-TW" sz="4000" b="1" dirty="0" smtClean="0">
                <a:solidFill>
                  <a:srgbClr val="0606D8"/>
                </a:solidFill>
                <a:latin typeface="Times New Roman" pitchFamily="18" charset="0"/>
                <a:ea typeface="標楷體" pitchFamily="65" charset="-120"/>
                <a:cs typeface="Times New Roman" pitchFamily="18" charset="0"/>
              </a:rPr>
              <a:t>Third Quarter </a:t>
            </a:r>
          </a:p>
          <a:p>
            <a:pPr algn="ctr"/>
            <a:r>
              <a:rPr lang="en-US" altLang="zh-TW" sz="4000" b="1" dirty="0" smtClean="0">
                <a:solidFill>
                  <a:srgbClr val="0606D8"/>
                </a:solidFill>
                <a:latin typeface="Times New Roman" pitchFamily="18" charset="0"/>
                <a:ea typeface="標楷體" pitchFamily="65" charset="-120"/>
                <a:cs typeface="Times New Roman" pitchFamily="18" charset="0"/>
              </a:rPr>
              <a:t>Investor Conference</a:t>
            </a:r>
            <a:endParaRPr lang="zh-CN" altLang="en-US" sz="4000" b="1" dirty="0" smtClean="0">
              <a:solidFill>
                <a:srgbClr val="0606D8"/>
              </a:solidFill>
              <a:latin typeface="Times New Roman" pitchFamily="18" charset="0"/>
              <a:ea typeface="標楷體" pitchFamily="65" charset="-120"/>
              <a:cs typeface="Times New Roman" pitchFamily="18" charset="0"/>
            </a:endParaRPr>
          </a:p>
        </p:txBody>
      </p:sp>
      <p:pic>
        <p:nvPicPr>
          <p:cNvPr id="40963" name="Picture 2" descr="http://192.168.200.249/zpkm/aa30/HRM/welcome/a_cis/ZIPPY%E8%A6%8F%E7%AF%84/%E9%80%8F%E6%98%8E/CIS-05.png"/>
          <p:cNvPicPr>
            <a:picLocks noChangeAspect="1" noChangeArrowheads="1"/>
          </p:cNvPicPr>
          <p:nvPr/>
        </p:nvPicPr>
        <p:blipFill>
          <a:blip r:embed="rId3"/>
          <a:srcRect/>
          <a:stretch>
            <a:fillRect/>
          </a:stretch>
        </p:blipFill>
        <p:spPr bwMode="auto">
          <a:xfrm>
            <a:off x="0" y="115888"/>
            <a:ext cx="6516688" cy="1587500"/>
          </a:xfrm>
          <a:prstGeom prst="rect">
            <a:avLst/>
          </a:prstGeom>
          <a:noFill/>
          <a:ln w="9525">
            <a:noFill/>
            <a:miter lim="800000"/>
            <a:headEnd/>
            <a:tailEnd/>
          </a:ln>
        </p:spPr>
      </p:pic>
      <p:sp>
        <p:nvSpPr>
          <p:cNvPr id="40964" name="TextBox 3"/>
          <p:cNvSpPr txBox="1">
            <a:spLocks noChangeArrowheads="1"/>
          </p:cNvSpPr>
          <p:nvPr/>
        </p:nvSpPr>
        <p:spPr bwMode="auto">
          <a:xfrm>
            <a:off x="395536" y="5373216"/>
            <a:ext cx="6011863" cy="523875"/>
          </a:xfrm>
          <a:prstGeom prst="rect">
            <a:avLst/>
          </a:prstGeom>
          <a:noFill/>
          <a:ln w="9525">
            <a:noFill/>
            <a:miter lim="800000"/>
            <a:headEnd/>
            <a:tailEnd/>
          </a:ln>
        </p:spPr>
        <p:txBody>
          <a:bodyPr>
            <a:spAutoFit/>
          </a:bodyPr>
          <a:lstStyle/>
          <a:p>
            <a:pPr algn="ctr"/>
            <a:r>
              <a:rPr lang="en-US" altLang="zh-TW" sz="2800" b="1" dirty="0" smtClean="0">
                <a:solidFill>
                  <a:srgbClr val="0606D8"/>
                </a:solidFill>
                <a:latin typeface="Times New Roman" pitchFamily="18" charset="0"/>
                <a:ea typeface="標楷體" pitchFamily="65" charset="-120"/>
                <a:cs typeface="Times New Roman" pitchFamily="18" charset="0"/>
              </a:rPr>
              <a:t>Security Code: </a:t>
            </a:r>
            <a:r>
              <a:rPr lang="en-US" altLang="zh-TW" sz="2800" b="1" dirty="0">
                <a:solidFill>
                  <a:srgbClr val="0606D8"/>
                </a:solidFill>
                <a:latin typeface="Times New Roman" pitchFamily="18" charset="0"/>
                <a:ea typeface="標楷體" pitchFamily="65" charset="-120"/>
                <a:cs typeface="Times New Roman" pitchFamily="18" charset="0"/>
              </a:rPr>
              <a:t>2420</a:t>
            </a:r>
            <a:endParaRPr lang="zh-CN" altLang="en-US" sz="2800" b="1" dirty="0">
              <a:solidFill>
                <a:srgbClr val="0606D8"/>
              </a:solidFill>
              <a:latin typeface="Times New Roman" pitchFamily="18" charset="0"/>
              <a:ea typeface="標楷體" pitchFamily="65" charset="-12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827584" y="1700808"/>
            <a:ext cx="7992888" cy="1631216"/>
          </a:xfrm>
          <a:prstGeom prst="rect">
            <a:avLst/>
          </a:prstGeom>
        </p:spPr>
        <p:txBody>
          <a:bodyPr wrap="square">
            <a:spAutoFit/>
          </a:bodyPr>
          <a:lstStyle/>
          <a:p>
            <a:endParaRPr lang="zh-TW" altLang="en-US" sz="2000" dirty="0" smtClean="0">
              <a:latin typeface="Times New Roman" pitchFamily="18" charset="0"/>
              <a:ea typeface="標楷體" pitchFamily="65" charset="-120"/>
              <a:cs typeface="Times New Roman" pitchFamily="18" charset="0"/>
            </a:endParaRPr>
          </a:p>
          <a:p>
            <a:r>
              <a:rPr lang="en-US" altLang="zh-TW" sz="2000" dirty="0" smtClean="0">
                <a:latin typeface="Times New Roman" pitchFamily="18" charset="0"/>
                <a:ea typeface="標楷體" pitchFamily="65" charset="-120"/>
                <a:cs typeface="Times New Roman" pitchFamily="18" charset="0"/>
              </a:rPr>
              <a:t>No representation or warranty express or implied, is or will be made in or in relation to, and no responsibility or liability is or will be accepted by the Company as to, the accuracy or completeness of the information and any liability therefore is hereby expressly disclaimed. </a:t>
            </a:r>
            <a:endParaRPr lang="zh-TW" altLang="en-US" sz="2000" dirty="0">
              <a:latin typeface="Times New Roman" pitchFamily="18" charset="0"/>
              <a:ea typeface="標楷體" pitchFamily="65" charset="-120"/>
              <a:cs typeface="Times New Roman" pitchFamily="18" charset="0"/>
            </a:endParaRPr>
          </a:p>
        </p:txBody>
      </p:sp>
      <p:sp>
        <p:nvSpPr>
          <p:cNvPr id="8" name="矩形 7"/>
          <p:cNvSpPr/>
          <p:nvPr/>
        </p:nvSpPr>
        <p:spPr>
          <a:xfrm>
            <a:off x="2267744" y="332656"/>
            <a:ext cx="4572000" cy="584775"/>
          </a:xfrm>
          <a:prstGeom prst="rect">
            <a:avLst/>
          </a:prstGeom>
        </p:spPr>
        <p:txBody>
          <a:bodyPr>
            <a:spAutoFit/>
          </a:bodyPr>
          <a:lstStyle/>
          <a:p>
            <a:pPr algn="ctr"/>
            <a:r>
              <a:rPr lang="en-US" altLang="zh-TW" sz="3200" b="1" dirty="0" smtClean="0">
                <a:latin typeface="Times New Roman" pitchFamily="18" charset="0"/>
                <a:ea typeface="標楷體" pitchFamily="65" charset="-120"/>
                <a:cs typeface="Times New Roman" pitchFamily="18" charset="0"/>
              </a:rPr>
              <a:t>Disclaimer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矩形 2"/>
          <p:cNvSpPr>
            <a:spLocks noChangeArrowheads="1"/>
          </p:cNvSpPr>
          <p:nvPr/>
        </p:nvSpPr>
        <p:spPr bwMode="auto">
          <a:xfrm>
            <a:off x="1619672" y="476672"/>
            <a:ext cx="6365782" cy="523220"/>
          </a:xfrm>
          <a:prstGeom prst="rect">
            <a:avLst/>
          </a:prstGeom>
          <a:noFill/>
          <a:ln w="9525">
            <a:noFill/>
            <a:miter lim="800000"/>
            <a:headEnd/>
            <a:tailEnd/>
          </a:ln>
        </p:spPr>
        <p:txBody>
          <a:bodyPr wrap="none">
            <a:spAutoFit/>
          </a:bodyPr>
          <a:lstStyle/>
          <a:p>
            <a:r>
              <a:rPr lang="en-US" altLang="zh-TW" sz="2800" b="1" dirty="0" smtClean="0">
                <a:solidFill>
                  <a:schemeClr val="accent1">
                    <a:lumMod val="75000"/>
                  </a:schemeClr>
                </a:solidFill>
                <a:latin typeface="Times New Roman" pitchFamily="18" charset="0"/>
                <a:ea typeface="標楷體" pitchFamily="65" charset="-120"/>
                <a:cs typeface="Times New Roman" pitchFamily="18" charset="0"/>
              </a:rPr>
              <a:t>Operating performance for 2022</a:t>
            </a:r>
            <a:r>
              <a:rPr lang="zh-TW" altLang="en-US" sz="2800" b="1" dirty="0" smtClean="0">
                <a:solidFill>
                  <a:schemeClr val="accent1">
                    <a:lumMod val="75000"/>
                  </a:schemeClr>
                </a:solidFill>
                <a:latin typeface="Times New Roman" pitchFamily="18" charset="0"/>
                <a:ea typeface="標楷體" pitchFamily="65" charset="-120"/>
                <a:cs typeface="Times New Roman" pitchFamily="18" charset="0"/>
              </a:rPr>
              <a:t> </a:t>
            </a:r>
            <a:r>
              <a:rPr lang="en-US" altLang="zh-TW" sz="2800" b="1" dirty="0" smtClean="0">
                <a:solidFill>
                  <a:schemeClr val="accent1">
                    <a:lumMod val="75000"/>
                  </a:schemeClr>
                </a:solidFill>
                <a:latin typeface="Times New Roman" pitchFamily="18" charset="0"/>
                <a:ea typeface="標楷體" pitchFamily="65" charset="-120"/>
                <a:cs typeface="Times New Roman" pitchFamily="18" charset="0"/>
              </a:rPr>
              <a:t>Q1~Q3</a:t>
            </a:r>
          </a:p>
        </p:txBody>
      </p:sp>
      <p:graphicFrame>
        <p:nvGraphicFramePr>
          <p:cNvPr id="7" name="表格 6"/>
          <p:cNvGraphicFramePr>
            <a:graphicFrameLocks noGrp="1"/>
          </p:cNvGraphicFramePr>
          <p:nvPr/>
        </p:nvGraphicFramePr>
        <p:xfrm>
          <a:off x="467544" y="1628801"/>
          <a:ext cx="8194983" cy="4461980"/>
        </p:xfrm>
        <a:graphic>
          <a:graphicData uri="http://schemas.openxmlformats.org/drawingml/2006/table">
            <a:tbl>
              <a:tblPr/>
              <a:tblGrid>
                <a:gridCol w="3744416"/>
                <a:gridCol w="977596"/>
                <a:gridCol w="822604"/>
                <a:gridCol w="72008"/>
                <a:gridCol w="994192"/>
                <a:gridCol w="799110"/>
                <a:gridCol w="72646"/>
                <a:gridCol w="712411"/>
              </a:tblGrid>
              <a:tr h="570756">
                <a:tc rowSpan="2">
                  <a:txBody>
                    <a:bodyPr/>
                    <a:lstStyle/>
                    <a:p>
                      <a:pPr algn="ctr" fontAlgn="ctr"/>
                      <a:r>
                        <a:rPr lang="en-US" sz="1400" b="0" i="0" u="none" strike="noStrike" dirty="0" smtClean="0">
                          <a:solidFill>
                            <a:srgbClr val="000000"/>
                          </a:solidFill>
                          <a:latin typeface="Times New Roman" pitchFamily="18" charset="0"/>
                          <a:ea typeface="標楷體" pitchFamily="65" charset="-120"/>
                          <a:cs typeface="Times New Roman" pitchFamily="18" charset="0"/>
                        </a:rPr>
                        <a:t>Unit</a:t>
                      </a:r>
                      <a:r>
                        <a:rPr lang="en-US" sz="1400" b="0" i="0" u="none" strike="noStrike" dirty="0">
                          <a:solidFill>
                            <a:srgbClr val="000000"/>
                          </a:solidFill>
                          <a:latin typeface="Times New Roman" pitchFamily="18" charset="0"/>
                          <a:ea typeface="標楷體" pitchFamily="65" charset="-120"/>
                          <a:cs typeface="Times New Roman" pitchFamily="18" charset="0"/>
                        </a:rPr>
                        <a:t>: NTD Thousand</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gridSpan="2">
                  <a:txBody>
                    <a:bodyPr/>
                    <a:lstStyle/>
                    <a:p>
                      <a:pPr algn="ctr" fontAlgn="ct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2022</a:t>
                      </a: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Q1~Q3</a:t>
                      </a:r>
                      <a:endParaRPr lang="en-US" sz="1400" b="0" i="0" u="none" strike="noStrike" dirty="0">
                        <a:solidFill>
                          <a:srgbClr val="000000"/>
                        </a:solidFill>
                        <a:latin typeface="Times New Roman" pitchFamily="18" charset="0"/>
                        <a:ea typeface="標楷體" pitchFamily="65" charset="-120"/>
                        <a:cs typeface="Times New Roman" pitchFamily="18" charset="0"/>
                      </a:endParaRP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hMerge="1">
                  <a:txBody>
                    <a:bodyPr/>
                    <a:lstStyle/>
                    <a:p>
                      <a:endParaRPr lang="zh-TW" altLang="en-US"/>
                    </a:p>
                  </a:txBody>
                  <a:tcPr/>
                </a:tc>
                <a:tc>
                  <a:txBody>
                    <a:bodyPr/>
                    <a:lstStyle/>
                    <a:p>
                      <a:pPr algn="ctr" fontAlgn="ctr"/>
                      <a:r>
                        <a:rPr lang="zh-TW" altLang="en-US" sz="1400" b="0" i="0" u="none" strike="noStrike">
                          <a:solidFill>
                            <a:srgbClr val="000000"/>
                          </a:solidFill>
                          <a:latin typeface="Times New Roman" pitchFamily="18" charset="0"/>
                          <a:ea typeface="標楷體" pitchFamily="65" charset="-120"/>
                          <a:cs typeface="Times New Roman" pitchFamily="18" charset="0"/>
                        </a:rPr>
                        <a:t>　</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2">
                  <a:txBody>
                    <a:bodyPr/>
                    <a:lstStyle/>
                    <a:p>
                      <a:pPr algn="ctr" fontAlgn="ct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2021</a:t>
                      </a: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Q1~Q3</a:t>
                      </a:r>
                      <a:endParaRPr lang="en-US" sz="1400" b="0" i="0" u="none" strike="noStrike" dirty="0">
                        <a:solidFill>
                          <a:srgbClr val="000000"/>
                        </a:solidFill>
                        <a:latin typeface="Times New Roman" pitchFamily="18" charset="0"/>
                        <a:ea typeface="標楷體" pitchFamily="65" charset="-120"/>
                        <a:cs typeface="Times New Roman" pitchFamily="18" charset="0"/>
                      </a:endParaRPr>
                    </a:p>
                  </a:txBody>
                  <a:tcPr marL="5797" marR="5797" marT="5797"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hMerge="1">
                  <a:txBody>
                    <a:bodyPr/>
                    <a:lstStyle/>
                    <a:p>
                      <a:endParaRPr lang="zh-TW" altLang="en-US"/>
                    </a:p>
                  </a:txBody>
                  <a:tcPr/>
                </a:tc>
                <a:tc>
                  <a:txBody>
                    <a:bodyPr/>
                    <a:lstStyle/>
                    <a:p>
                      <a:pPr algn="ctr" fontAlgn="ctr"/>
                      <a:r>
                        <a:rPr lang="zh-TW" altLang="en-US" sz="1400" b="0" i="0" u="none" strike="noStrike" dirty="0">
                          <a:solidFill>
                            <a:srgbClr val="000000"/>
                          </a:solidFill>
                          <a:latin typeface="Times New Roman" pitchFamily="18" charset="0"/>
                          <a:ea typeface="標楷體" pitchFamily="65" charset="-120"/>
                          <a:cs typeface="Times New Roman" pitchFamily="18" charset="0"/>
                        </a:rPr>
                        <a:t>　</a:t>
                      </a:r>
                    </a:p>
                  </a:txBody>
                  <a:tcPr marL="5797" marR="5797" marT="579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BEEF3"/>
                    </a:solidFill>
                  </a:tcPr>
                </a:tc>
                <a:tc>
                  <a:txBody>
                    <a:bodyPr/>
                    <a:lstStyle/>
                    <a:p>
                      <a:pPr algn="ctr" fontAlgn="ctr"/>
                      <a:r>
                        <a:rPr lang="en-US" sz="1400" b="0" i="0" u="none" strike="noStrike" dirty="0" err="1" smtClean="0">
                          <a:solidFill>
                            <a:srgbClr val="000000"/>
                          </a:solidFill>
                          <a:latin typeface="Times New Roman" pitchFamily="18" charset="0"/>
                          <a:ea typeface="標楷體" pitchFamily="65" charset="-120"/>
                          <a:cs typeface="Times New Roman" pitchFamily="18" charset="0"/>
                        </a:rPr>
                        <a:t>YoY</a:t>
                      </a:r>
                      <a:endParaRPr lang="en-US" sz="1400" b="0" i="0" u="none" strike="noStrike" dirty="0">
                        <a:solidFill>
                          <a:srgbClr val="000000"/>
                        </a:solidFill>
                        <a:latin typeface="Times New Roman" pitchFamily="18" charset="0"/>
                        <a:ea typeface="標楷體" pitchFamily="65" charset="-120"/>
                        <a:cs typeface="Times New Roman" pitchFamily="18" charset="0"/>
                      </a:endParaRPr>
                    </a:p>
                  </a:txBody>
                  <a:tcPr marL="5797" marR="5797" marT="5797"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489224">
                <a:tc vMerge="1">
                  <a:txBody>
                    <a:bodyPr/>
                    <a:lstStyle/>
                    <a:p>
                      <a:endParaRPr lang="zh-TW" altLang="en-US"/>
                    </a:p>
                  </a:txBody>
                  <a:tcPr/>
                </a:tc>
                <a:tc>
                  <a:txBody>
                    <a:bodyPr/>
                    <a:lstStyle/>
                    <a:p>
                      <a:pPr algn="ctr" fontAlgn="ctr"/>
                      <a:r>
                        <a:rPr lang="en-US" sz="1400" b="0" i="0" u="none" strike="noStrike" dirty="0" smtClean="0">
                          <a:solidFill>
                            <a:srgbClr val="000000"/>
                          </a:solidFill>
                          <a:latin typeface="Times New Roman" pitchFamily="18" charset="0"/>
                          <a:ea typeface="標楷體" pitchFamily="65" charset="-120"/>
                          <a:cs typeface="Times New Roman" pitchFamily="18" charset="0"/>
                        </a:rPr>
                        <a:t>AMT</a:t>
                      </a:r>
                      <a:r>
                        <a:rPr lang="en-US" sz="1400" b="0" i="0" u="none" strike="noStrike" dirty="0">
                          <a:solidFill>
                            <a:srgbClr val="000000"/>
                          </a:solidFill>
                          <a:latin typeface="Times New Roman" pitchFamily="18" charset="0"/>
                          <a:ea typeface="標楷體" pitchFamily="65" charset="-120"/>
                          <a:cs typeface="Times New Roman" pitchFamily="18" charset="0"/>
                        </a:rPr>
                        <a:t>.</a:t>
                      </a:r>
                    </a:p>
                  </a:txBody>
                  <a:tcPr marL="5797" marR="5797" marT="5797"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400" b="0" i="0" u="none" strike="noStrike">
                          <a:solidFill>
                            <a:srgbClr val="000000"/>
                          </a:solidFill>
                          <a:latin typeface="Times New Roman" pitchFamily="18" charset="0"/>
                          <a:ea typeface="標楷體" pitchFamily="65" charset="-120"/>
                          <a:cs typeface="Times New Roman" pitchFamily="18" charset="0"/>
                        </a:rPr>
                        <a:t>%</a:t>
                      </a:r>
                    </a:p>
                  </a:txBody>
                  <a:tcPr marL="5797" marR="5797" marT="5797"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endParaRPr lang="zh-TW" altLang="en-US" sz="1400" b="0" i="0" u="none" strike="noStrike">
                        <a:solidFill>
                          <a:srgbClr val="000000"/>
                        </a:solidFill>
                        <a:latin typeface="Times New Roman" pitchFamily="18" charset="0"/>
                        <a:ea typeface="標楷體" pitchFamily="65" charset="-120"/>
                        <a:cs typeface="Times New Roman" pitchFamily="18" charset="0"/>
                      </a:endParaRP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400" b="0" i="0" u="none" strike="noStrike" dirty="0" smtClean="0">
                          <a:solidFill>
                            <a:srgbClr val="000000"/>
                          </a:solidFill>
                          <a:latin typeface="Times New Roman" pitchFamily="18" charset="0"/>
                          <a:ea typeface="標楷體" pitchFamily="65" charset="-120"/>
                          <a:cs typeface="Times New Roman" pitchFamily="18" charset="0"/>
                        </a:rPr>
                        <a:t>AMT</a:t>
                      </a:r>
                      <a:r>
                        <a:rPr lang="en-US" sz="1400" b="0" i="0" u="none" strike="noStrike" dirty="0">
                          <a:solidFill>
                            <a:srgbClr val="000000"/>
                          </a:solidFill>
                          <a:latin typeface="Times New Roman" pitchFamily="18" charset="0"/>
                          <a:ea typeface="標楷體" pitchFamily="65" charset="-120"/>
                          <a:cs typeface="Times New Roman" pitchFamily="18" charset="0"/>
                        </a:rPr>
                        <a:t>.</a:t>
                      </a:r>
                    </a:p>
                  </a:txBody>
                  <a:tcPr marL="5797" marR="5797" marT="5797"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400" b="0" i="0" u="none" strike="noStrike" dirty="0">
                          <a:solidFill>
                            <a:srgbClr val="000000"/>
                          </a:solidFill>
                          <a:latin typeface="Times New Roman" pitchFamily="18" charset="0"/>
                          <a:ea typeface="標楷體" pitchFamily="65" charset="-120"/>
                          <a:cs typeface="Times New Roman" pitchFamily="18" charset="0"/>
                        </a:rPr>
                        <a:t>%</a:t>
                      </a:r>
                    </a:p>
                  </a:txBody>
                  <a:tcPr marL="5797" marR="5797" marT="5797"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400" b="0" i="0" u="none" strike="noStrike" dirty="0">
                          <a:solidFill>
                            <a:srgbClr val="000000"/>
                          </a:solidFill>
                          <a:latin typeface="Times New Roman" pitchFamily="18" charset="0"/>
                          <a:ea typeface="標楷體" pitchFamily="65" charset="-120"/>
                          <a:cs typeface="Times New Roman" pitchFamily="18" charset="0"/>
                        </a:rPr>
                        <a:t>　</a:t>
                      </a:r>
                    </a:p>
                  </a:txBody>
                  <a:tcPr marL="5797" marR="5797" marT="5797"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BEEF3"/>
                    </a:solidFill>
                  </a:tcPr>
                </a:tc>
                <a:tc>
                  <a:txBody>
                    <a:bodyPr/>
                    <a:lstStyle/>
                    <a:p>
                      <a:pPr algn="ctr" fontAlgn="ctr"/>
                      <a:r>
                        <a:rPr lang="en-US" altLang="zh-TW" sz="1400" b="0" i="0" u="none" strike="noStrike">
                          <a:solidFill>
                            <a:srgbClr val="000000"/>
                          </a:solidFill>
                          <a:latin typeface="Times New Roman" pitchFamily="18" charset="0"/>
                          <a:ea typeface="標楷體" pitchFamily="65" charset="-120"/>
                          <a:cs typeface="Times New Roman" pitchFamily="18" charset="0"/>
                        </a:rPr>
                        <a:t>%</a:t>
                      </a:r>
                    </a:p>
                  </a:txBody>
                  <a:tcPr marL="5797" marR="5797" marT="5797"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378000">
                <a:tc>
                  <a:txBody>
                    <a:bodyPr/>
                    <a:lstStyle/>
                    <a:p>
                      <a:pPr algn="l" fontAlgn="ct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Sales </a:t>
                      </a:r>
                      <a:r>
                        <a:rPr lang="en-US" sz="1400" b="0" i="0" u="none" strike="noStrike" dirty="0">
                          <a:solidFill>
                            <a:srgbClr val="000000"/>
                          </a:solidFill>
                          <a:latin typeface="Times New Roman" pitchFamily="18" charset="0"/>
                          <a:ea typeface="標楷體" pitchFamily="65" charset="-120"/>
                          <a:cs typeface="Times New Roman" pitchFamily="18" charset="0"/>
                        </a:rPr>
                        <a:t>revenue</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rtl="0" fontAlgn="ctr"/>
                      <a:r>
                        <a:rPr lang="en-US" altLang="zh-TW" sz="1400" b="0" i="0" u="none" strike="noStrike">
                          <a:solidFill>
                            <a:srgbClr val="000000"/>
                          </a:solidFill>
                          <a:latin typeface="Times New Roman" pitchFamily="18" charset="0"/>
                          <a:cs typeface="Times New Roman" pitchFamily="18" charset="0"/>
                        </a:rPr>
                        <a:t>2,057,066 </a:t>
                      </a:r>
                    </a:p>
                  </a:txBody>
                  <a:tcPr marL="7620" marR="7620" marT="762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100.00%</a:t>
                      </a:r>
                    </a:p>
                  </a:txBody>
                  <a:tcPr marL="7620" marR="7620" marT="762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pitchFamily="18" charset="0"/>
                          <a:cs typeface="Times New Roman" pitchFamily="18" charset="0"/>
                        </a:rPr>
                        <a:t>2,015,697 </a:t>
                      </a:r>
                    </a:p>
                  </a:txBody>
                  <a:tcPr marL="7620" marR="7620" marT="762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100.00%</a:t>
                      </a:r>
                    </a:p>
                  </a:txBody>
                  <a:tcPr marL="7620" marR="7620" marT="7620" marB="0" anchor="ctr">
                    <a:lnL>
                      <a:noFill/>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2.05%</a:t>
                      </a: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378000">
                <a:tc>
                  <a:txBody>
                    <a:bodyPr/>
                    <a:lstStyle/>
                    <a:p>
                      <a:pPr algn="l" fontAlgn="ct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Gross </a:t>
                      </a:r>
                      <a:r>
                        <a:rPr lang="en-US" sz="1400" b="0" i="0" u="none" strike="noStrike" dirty="0">
                          <a:solidFill>
                            <a:srgbClr val="000000"/>
                          </a:solidFill>
                          <a:latin typeface="Times New Roman" pitchFamily="18" charset="0"/>
                          <a:ea typeface="標楷體" pitchFamily="65" charset="-120"/>
                          <a:cs typeface="Times New Roman" pitchFamily="18" charset="0"/>
                        </a:rPr>
                        <a:t>profit from operation</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pitchFamily="18" charset="0"/>
                          <a:cs typeface="Times New Roman" pitchFamily="18" charset="0"/>
                        </a:rPr>
                        <a:t>857,137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41.67%</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pitchFamily="18" charset="0"/>
                          <a:cs typeface="Times New Roman" pitchFamily="18" charset="0"/>
                        </a:rPr>
                        <a:t>775,617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dirty="0">
                          <a:solidFill>
                            <a:srgbClr val="000000"/>
                          </a:solidFill>
                          <a:latin typeface="Times New Roman" pitchFamily="18" charset="0"/>
                          <a:cs typeface="Times New Roman" pitchFamily="18" charset="0"/>
                        </a:rPr>
                        <a:t>38.48%</a:t>
                      </a:r>
                    </a:p>
                  </a:txBody>
                  <a:tcPr marL="7620" marR="7620" marT="7620" marB="0" anchor="ctr">
                    <a:lnL>
                      <a:noFill/>
                    </a:lnL>
                    <a:lnR w="12700" cap="flat" cmpd="sng" algn="ctr">
                      <a:no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10.51%</a:t>
                      </a: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78000">
                <a:tc>
                  <a:txBody>
                    <a:bodyPr/>
                    <a:lstStyle/>
                    <a:p>
                      <a:pPr algn="l" fontAlgn="ct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Operating </a:t>
                      </a:r>
                      <a:r>
                        <a:rPr lang="en-US" sz="1400" b="0" i="0" u="none" strike="noStrike" dirty="0">
                          <a:solidFill>
                            <a:srgbClr val="000000"/>
                          </a:solidFill>
                          <a:latin typeface="Times New Roman" pitchFamily="18" charset="0"/>
                          <a:ea typeface="標楷體" pitchFamily="65" charset="-120"/>
                          <a:cs typeface="Times New Roman" pitchFamily="18" charset="0"/>
                        </a:rPr>
                        <a:t>expenses</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pitchFamily="18" charset="0"/>
                          <a:cs typeface="Times New Roman" pitchFamily="18" charset="0"/>
                        </a:rPr>
                        <a:t>308,141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14.98%</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pitchFamily="18" charset="0"/>
                          <a:cs typeface="Times New Roman" pitchFamily="18" charset="0"/>
                        </a:rPr>
                        <a:t>294,660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14.62%</a:t>
                      </a:r>
                    </a:p>
                  </a:txBody>
                  <a:tcPr marL="7620" marR="7620" marT="7620" marB="0" anchor="ctr">
                    <a:lnL>
                      <a:noFill/>
                    </a:lnL>
                    <a:lnR w="12700" cap="flat" cmpd="sng" algn="ctr">
                      <a:no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4.58%</a:t>
                      </a: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78000">
                <a:tc>
                  <a:txBody>
                    <a:bodyPr/>
                    <a:lstStyle/>
                    <a:p>
                      <a:pPr algn="l" fontAlgn="ct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Net </a:t>
                      </a:r>
                      <a:r>
                        <a:rPr lang="en-US" sz="1400" b="0" i="0" u="none" strike="noStrike" dirty="0">
                          <a:solidFill>
                            <a:srgbClr val="000000"/>
                          </a:solidFill>
                          <a:latin typeface="Times New Roman" pitchFamily="18" charset="0"/>
                          <a:ea typeface="標楷體" pitchFamily="65" charset="-120"/>
                          <a:cs typeface="Times New Roman" pitchFamily="18" charset="0"/>
                        </a:rPr>
                        <a:t>operating income</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pitchFamily="18" charset="0"/>
                          <a:cs typeface="Times New Roman" pitchFamily="18" charset="0"/>
                        </a:rPr>
                        <a:t>548,996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26.69%</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pitchFamily="18" charset="0"/>
                          <a:cs typeface="Times New Roman" pitchFamily="18" charset="0"/>
                        </a:rPr>
                        <a:t>480,957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23.86%</a:t>
                      </a:r>
                    </a:p>
                  </a:txBody>
                  <a:tcPr marL="7620" marR="7620" marT="7620" marB="0" anchor="ctr">
                    <a:lnL>
                      <a:noFill/>
                    </a:lnL>
                    <a:lnR w="12700" cap="flat" cmpd="sng" algn="ctr">
                      <a:no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14.15%</a:t>
                      </a: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78000">
                <a:tc>
                  <a:txBody>
                    <a:bodyPr/>
                    <a:lstStyle/>
                    <a:p>
                      <a:pPr algn="l" fontAlgn="ct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Non-operating </a:t>
                      </a:r>
                      <a:r>
                        <a:rPr lang="en-US" sz="1400" b="0" i="0" u="none" strike="noStrike" dirty="0">
                          <a:solidFill>
                            <a:srgbClr val="000000"/>
                          </a:solidFill>
                          <a:latin typeface="Times New Roman" pitchFamily="18" charset="0"/>
                          <a:ea typeface="標楷體" pitchFamily="65" charset="-120"/>
                          <a:cs typeface="Times New Roman" pitchFamily="18" charset="0"/>
                        </a:rPr>
                        <a:t>income and expenses</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pitchFamily="18" charset="0"/>
                          <a:cs typeface="Times New Roman" pitchFamily="18" charset="0"/>
                        </a:rPr>
                        <a:t>139,676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6.79%</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pitchFamily="18" charset="0"/>
                          <a:cs typeface="Times New Roman" pitchFamily="18" charset="0"/>
                        </a:rPr>
                        <a:t>66,353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3.29%</a:t>
                      </a:r>
                    </a:p>
                  </a:txBody>
                  <a:tcPr marL="7620" marR="7620" marT="7620" marB="0" anchor="ctr">
                    <a:lnL>
                      <a:noFill/>
                    </a:lnL>
                    <a:lnR w="12700" cap="flat" cmpd="sng" algn="ctr">
                      <a:no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110.50%</a:t>
                      </a: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78000">
                <a:tc>
                  <a:txBody>
                    <a:bodyPr/>
                    <a:lstStyle/>
                    <a:p>
                      <a:pPr algn="l" fontAlgn="ct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Continuing </a:t>
                      </a:r>
                      <a:r>
                        <a:rPr lang="en-US" sz="1400" b="0" i="0" u="none" strike="noStrike" dirty="0">
                          <a:solidFill>
                            <a:srgbClr val="000000"/>
                          </a:solidFill>
                          <a:latin typeface="Times New Roman" pitchFamily="18" charset="0"/>
                          <a:ea typeface="標楷體" pitchFamily="65" charset="-120"/>
                          <a:cs typeface="Times New Roman" pitchFamily="18" charset="0"/>
                        </a:rPr>
                        <a:t>operating income before tax</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pitchFamily="18" charset="0"/>
                          <a:cs typeface="Times New Roman" pitchFamily="18" charset="0"/>
                        </a:rPr>
                        <a:t>688,672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33.48%</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pitchFamily="18" charset="0"/>
                          <a:cs typeface="Times New Roman" pitchFamily="18" charset="0"/>
                        </a:rPr>
                        <a:t>547,310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27.15%</a:t>
                      </a:r>
                    </a:p>
                  </a:txBody>
                  <a:tcPr marL="7620" marR="7620" marT="7620" marB="0" anchor="ctr">
                    <a:lnL>
                      <a:noFill/>
                    </a:lnL>
                    <a:lnR w="12700" cap="flat" cmpd="sng" algn="ctr">
                      <a:no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25.83%</a:t>
                      </a: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78000">
                <a:tc>
                  <a:txBody>
                    <a:bodyPr/>
                    <a:lstStyle/>
                    <a:p>
                      <a:pPr algn="l" fontAlgn="ct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Continuing </a:t>
                      </a:r>
                      <a:r>
                        <a:rPr lang="en-US" sz="1400" b="0" i="0" u="none" strike="noStrike" dirty="0">
                          <a:solidFill>
                            <a:srgbClr val="000000"/>
                          </a:solidFill>
                          <a:latin typeface="Times New Roman" pitchFamily="18" charset="0"/>
                          <a:ea typeface="標楷體" pitchFamily="65" charset="-120"/>
                          <a:cs typeface="Times New Roman" pitchFamily="18" charset="0"/>
                        </a:rPr>
                        <a:t>operating income after tax</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pitchFamily="18" charset="0"/>
                          <a:cs typeface="Times New Roman" pitchFamily="18" charset="0"/>
                        </a:rPr>
                        <a:t>536,583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26.08%</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pitchFamily="18" charset="0"/>
                          <a:cs typeface="Times New Roman" pitchFamily="18" charset="0"/>
                        </a:rPr>
                        <a:t>430,457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21.36%</a:t>
                      </a:r>
                    </a:p>
                  </a:txBody>
                  <a:tcPr marL="7620" marR="7620" marT="7620" marB="0" anchor="ctr">
                    <a:lnL>
                      <a:noFill/>
                    </a:lnL>
                    <a:lnR w="12700" cap="flat" cmpd="sng" algn="ctr">
                      <a:no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24.65%</a:t>
                      </a: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78000">
                <a:tc>
                  <a:txBody>
                    <a:bodyPr/>
                    <a:lstStyle/>
                    <a:p>
                      <a:pPr algn="l" fontAlgn="ctr"/>
                      <a:r>
                        <a:rPr lang="zh-TW" altLang="en-US" sz="1400" b="0" i="0" u="none" strike="noStrike" baseline="0" dirty="0" smtClean="0">
                          <a:solidFill>
                            <a:srgbClr val="0070C0"/>
                          </a:solidFill>
                          <a:latin typeface="Times New Roman" pitchFamily="18" charset="0"/>
                          <a:ea typeface="標楷體" pitchFamily="65" charset="-120"/>
                          <a:cs typeface="Times New Roman" pitchFamily="18" charset="0"/>
                        </a:rPr>
                        <a:t>      </a:t>
                      </a:r>
                      <a:r>
                        <a:rPr lang="en-US" sz="1400" b="0" i="0" u="none" strike="noStrike" dirty="0" smtClean="0">
                          <a:solidFill>
                            <a:srgbClr val="0070C0"/>
                          </a:solidFill>
                          <a:latin typeface="Times New Roman" pitchFamily="18" charset="0"/>
                          <a:ea typeface="標楷體" pitchFamily="65" charset="-120"/>
                          <a:cs typeface="Times New Roman" pitchFamily="18" charset="0"/>
                        </a:rPr>
                        <a:t>Profit </a:t>
                      </a:r>
                      <a:r>
                        <a:rPr lang="en-US" sz="1400" b="0" i="0" u="none" strike="noStrike" dirty="0">
                          <a:solidFill>
                            <a:srgbClr val="0070C0"/>
                          </a:solidFill>
                          <a:latin typeface="Times New Roman" pitchFamily="18" charset="0"/>
                          <a:ea typeface="標楷體" pitchFamily="65" charset="-120"/>
                          <a:cs typeface="Times New Roman" pitchFamily="18" charset="0"/>
                        </a:rPr>
                        <a:t>attributable to owners of the company</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pitchFamily="18" charset="0"/>
                          <a:cs typeface="Times New Roman" pitchFamily="18" charset="0"/>
                        </a:rPr>
                        <a:t>534,838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26.00%</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rtl="0" fontAlgn="ctr"/>
                      <a:r>
                        <a:rPr lang="en-US" altLang="zh-TW" sz="1400" b="0" i="0" u="none" strike="noStrike">
                          <a:solidFill>
                            <a:srgbClr val="000000"/>
                          </a:solidFill>
                          <a:latin typeface="Times New Roman" pitchFamily="18" charset="0"/>
                          <a:cs typeface="Times New Roman" pitchFamily="18" charset="0"/>
                        </a:rPr>
                        <a:t>429,780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21.32%</a:t>
                      </a:r>
                    </a:p>
                  </a:txBody>
                  <a:tcPr marL="7620" marR="7620" marT="7620" marB="0" anchor="ctr">
                    <a:lnL>
                      <a:noFill/>
                    </a:lnL>
                    <a:lnR w="12700" cap="flat" cmpd="sng" algn="ctr">
                      <a:no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24.44%</a:t>
                      </a: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78000">
                <a:tc>
                  <a:txBody>
                    <a:bodyPr/>
                    <a:lstStyle/>
                    <a:p>
                      <a:pPr algn="l" fontAlgn="ctr"/>
                      <a:r>
                        <a:rPr lang="zh-TW" altLang="en-US" sz="1400" b="0" i="0" u="none" strike="noStrike"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EPS </a:t>
                      </a:r>
                      <a:r>
                        <a:rPr lang="en-US" sz="1400" b="0" i="0" u="none" strike="noStrike" dirty="0">
                          <a:solidFill>
                            <a:srgbClr val="000000"/>
                          </a:solidFill>
                          <a:latin typeface="Times New Roman" pitchFamily="18" charset="0"/>
                          <a:ea typeface="標楷體" pitchFamily="65" charset="-120"/>
                          <a:cs typeface="Times New Roman" pitchFamily="18" charset="0"/>
                        </a:rPr>
                        <a:t>(Dollars)</a:t>
                      </a:r>
                    </a:p>
                  </a:txBody>
                  <a:tcPr marL="5797" marR="5797" marT="57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rtl="0" fontAlgn="ctr"/>
                      <a:r>
                        <a:rPr lang="en-US" altLang="zh-TW" sz="1400" b="0" i="0" u="none" strike="noStrike">
                          <a:solidFill>
                            <a:srgbClr val="000000"/>
                          </a:solidFill>
                          <a:latin typeface="Times New Roman" pitchFamily="18" charset="0"/>
                          <a:cs typeface="Times New Roman" pitchFamily="18" charset="0"/>
                        </a:rPr>
                        <a:t>3.50 </a:t>
                      </a:r>
                    </a:p>
                  </a:txBody>
                  <a:tcPr marL="7620" marR="7620" marT="762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400" b="0" i="0" u="none" strike="noStrike">
                          <a:solidFill>
                            <a:srgbClr val="000000"/>
                          </a:solidFill>
                          <a:latin typeface="Times New Roman" pitchFamily="18" charset="0"/>
                          <a:cs typeface="Times New Roman" pitchFamily="18" charset="0"/>
                        </a:rPr>
                        <a:t>　</a:t>
                      </a:r>
                    </a:p>
                  </a:txBody>
                  <a:tcPr marL="7620" marR="7620" marT="762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400" b="0" i="0" u="none" strike="noStrike">
                          <a:solidFill>
                            <a:srgbClr val="000000"/>
                          </a:solidFill>
                          <a:latin typeface="Times New Roman" pitchFamily="18" charset="0"/>
                          <a:cs typeface="Times New Roman" pitchFamily="18" charset="0"/>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rtl="0" fontAlgn="ctr"/>
                      <a:r>
                        <a:rPr lang="en-US" altLang="zh-TW" sz="1400" b="0" i="0" u="none" strike="noStrike">
                          <a:solidFill>
                            <a:srgbClr val="000000"/>
                          </a:solidFill>
                          <a:latin typeface="Times New Roman" pitchFamily="18" charset="0"/>
                          <a:cs typeface="Times New Roman" pitchFamily="18" charset="0"/>
                        </a:rPr>
                        <a:t>2.82 </a:t>
                      </a:r>
                    </a:p>
                  </a:txBody>
                  <a:tcPr marL="7620" marR="7620" marT="762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400" b="0" i="0" u="none" strike="noStrike">
                          <a:solidFill>
                            <a:srgbClr val="000000"/>
                          </a:solidFill>
                          <a:latin typeface="Times New Roman" pitchFamily="18" charset="0"/>
                          <a:cs typeface="Times New Roman" pitchFamily="18" charset="0"/>
                        </a:rPr>
                        <a:t>　</a:t>
                      </a:r>
                    </a:p>
                  </a:txBody>
                  <a:tcPr marL="7620" marR="7620" marT="7620" marB="0" anchor="ctr">
                    <a:lnL>
                      <a:noFill/>
                    </a:lnL>
                    <a:lnR w="12700" cap="flat" cmpd="sng" algn="ctr">
                      <a:no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400" b="0" i="0" u="none" strike="noStrike">
                          <a:solidFill>
                            <a:srgbClr val="000000"/>
                          </a:solidFill>
                          <a:latin typeface="Times New Roman" pitchFamily="18" charset="0"/>
                          <a:cs typeface="Times New Roman" pitchFamily="18" charset="0"/>
                        </a:rPr>
                        <a:t>　</a:t>
                      </a:r>
                    </a:p>
                  </a:txBody>
                  <a:tcPr marL="7620" marR="7620" marT="762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r>
                        <a:rPr lang="zh-TW" altLang="en-US" sz="1400" b="0" i="0" u="none" strike="noStrike" dirty="0">
                          <a:solidFill>
                            <a:srgbClr val="000000"/>
                          </a:solidFill>
                          <a:latin typeface="Times New Roman" pitchFamily="18" charset="0"/>
                          <a:cs typeface="Times New Roman" pitchFamily="18" charset="0"/>
                        </a:rPr>
                        <a:t>　</a:t>
                      </a:r>
                    </a:p>
                  </a:txBody>
                  <a:tcPr marL="7620" marR="7620" marT="762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2"/>
          <p:cNvSpPr>
            <a:spLocks noChangeArrowheads="1"/>
          </p:cNvSpPr>
          <p:nvPr/>
        </p:nvSpPr>
        <p:spPr bwMode="auto">
          <a:xfrm>
            <a:off x="1619672" y="476672"/>
            <a:ext cx="5904656" cy="1384995"/>
          </a:xfrm>
          <a:prstGeom prst="rect">
            <a:avLst/>
          </a:prstGeom>
          <a:noFill/>
          <a:ln w="9525">
            <a:noFill/>
            <a:miter lim="800000"/>
            <a:headEnd/>
            <a:tailEnd/>
          </a:ln>
        </p:spPr>
        <p:txBody>
          <a:bodyPr wrap="square">
            <a:spAutoFit/>
          </a:bodyPr>
          <a:lstStyle/>
          <a:p>
            <a:r>
              <a:rPr lang="en-US" altLang="zh-TW" sz="2800" b="1" dirty="0" smtClean="0">
                <a:solidFill>
                  <a:schemeClr val="accent1">
                    <a:lumMod val="75000"/>
                  </a:schemeClr>
                </a:solidFill>
                <a:latin typeface="Times New Roman" pitchFamily="18" charset="0"/>
                <a:ea typeface="標楷體" pitchFamily="65" charset="-120"/>
                <a:cs typeface="Times New Roman" pitchFamily="18" charset="0"/>
              </a:rPr>
              <a:t>Operating performance for </a:t>
            </a:r>
            <a:r>
              <a:rPr lang="en-US" altLang="zh-TW" sz="2800" b="1" dirty="0" smtClean="0">
                <a:solidFill>
                  <a:schemeClr val="accent1">
                    <a:lumMod val="75000"/>
                  </a:schemeClr>
                </a:solidFill>
                <a:latin typeface="Times New Roman" pitchFamily="18" charset="0"/>
                <a:ea typeface="標楷體" pitchFamily="65" charset="-120"/>
                <a:cs typeface="Times New Roman" pitchFamily="18" charset="0"/>
              </a:rPr>
              <a:t>2022 </a:t>
            </a:r>
            <a:r>
              <a:rPr lang="en-US" altLang="zh-TW" sz="2800" b="1" dirty="0" smtClean="0">
                <a:solidFill>
                  <a:schemeClr val="accent1">
                    <a:lumMod val="75000"/>
                  </a:schemeClr>
                </a:solidFill>
                <a:latin typeface="Times New Roman" pitchFamily="18" charset="0"/>
                <a:ea typeface="標楷體" pitchFamily="65" charset="-120"/>
                <a:cs typeface="Times New Roman" pitchFamily="18" charset="0"/>
              </a:rPr>
              <a:t>Q3</a:t>
            </a:r>
          </a:p>
          <a:p>
            <a:endParaRPr lang="en-US" altLang="zh-TW" sz="2800" b="1" dirty="0" smtClean="0">
              <a:solidFill>
                <a:srgbClr val="0606D8"/>
              </a:solidFill>
              <a:latin typeface="Times New Roman" pitchFamily="18" charset="0"/>
              <a:ea typeface="標楷體" pitchFamily="65" charset="-120"/>
              <a:cs typeface="Times New Roman" pitchFamily="18" charset="0"/>
            </a:endParaRPr>
          </a:p>
          <a:p>
            <a:endParaRPr lang="zh-TW" altLang="en-US" sz="2800" b="1" dirty="0">
              <a:solidFill>
                <a:srgbClr val="0606D8"/>
              </a:solidFill>
              <a:latin typeface="標楷體" pitchFamily="65" charset="-120"/>
              <a:ea typeface="標楷體" pitchFamily="65" charset="-120"/>
            </a:endParaRPr>
          </a:p>
        </p:txBody>
      </p:sp>
      <p:graphicFrame>
        <p:nvGraphicFramePr>
          <p:cNvPr id="6" name="表格 5"/>
          <p:cNvGraphicFramePr>
            <a:graphicFrameLocks noGrp="1"/>
          </p:cNvGraphicFramePr>
          <p:nvPr/>
        </p:nvGraphicFramePr>
        <p:xfrm>
          <a:off x="179512" y="1547428"/>
          <a:ext cx="8784976" cy="4378172"/>
        </p:xfrm>
        <a:graphic>
          <a:graphicData uri="http://schemas.openxmlformats.org/drawingml/2006/table">
            <a:tbl>
              <a:tblPr/>
              <a:tblGrid>
                <a:gridCol w="3312367"/>
                <a:gridCol w="648072"/>
                <a:gridCol w="720080"/>
                <a:gridCol w="72008"/>
                <a:gridCol w="648073"/>
                <a:gridCol w="648072"/>
                <a:gridCol w="72008"/>
                <a:gridCol w="648072"/>
                <a:gridCol w="72008"/>
                <a:gridCol w="720080"/>
                <a:gridCol w="576064"/>
                <a:gridCol w="72008"/>
                <a:gridCol w="576064"/>
              </a:tblGrid>
              <a:tr h="532424">
                <a:tc rowSpan="2">
                  <a:txBody>
                    <a:bodyPr/>
                    <a:lstStyle/>
                    <a:p>
                      <a:pPr algn="ctr" fontAlgn="ctr"/>
                      <a:r>
                        <a:rPr lang="en-US" sz="1300" b="0" i="0" u="none" strike="noStrike" dirty="0" smtClean="0">
                          <a:solidFill>
                            <a:srgbClr val="000000"/>
                          </a:solidFill>
                          <a:latin typeface="Times New Roman" pitchFamily="18" charset="0"/>
                          <a:ea typeface="標楷體" pitchFamily="65" charset="-120"/>
                          <a:cs typeface="Times New Roman" pitchFamily="18" charset="0"/>
                        </a:rPr>
                        <a:t>Unit</a:t>
                      </a:r>
                      <a:r>
                        <a:rPr lang="en-US" sz="1300" b="0" i="0" u="none" strike="noStrike" dirty="0">
                          <a:solidFill>
                            <a:srgbClr val="000000"/>
                          </a:solidFill>
                          <a:latin typeface="Times New Roman" pitchFamily="18" charset="0"/>
                          <a:ea typeface="標楷體" pitchFamily="65" charset="-120"/>
                          <a:cs typeface="Times New Roman" pitchFamily="18" charset="0"/>
                        </a:rPr>
                        <a:t>: NTD Thousand</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gridSpan="2">
                  <a:txBody>
                    <a:bodyPr/>
                    <a:lstStyle/>
                    <a:p>
                      <a:pPr algn="ctr" fontAlgn="ctr"/>
                      <a:r>
                        <a:rPr lang="fr-FR" sz="13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300" b="0" i="0" u="none" strike="noStrike" dirty="0" smtClean="0">
                          <a:solidFill>
                            <a:srgbClr val="000000"/>
                          </a:solidFill>
                          <a:latin typeface="Times New Roman" pitchFamily="18" charset="0"/>
                          <a:ea typeface="標楷體" pitchFamily="65" charset="-120"/>
                          <a:cs typeface="Times New Roman" pitchFamily="18" charset="0"/>
                        </a:rPr>
                        <a:t>22</a:t>
                      </a:r>
                      <a:r>
                        <a:rPr lang="fr-FR" sz="1300" b="0" i="0" u="none" strike="noStrike" dirty="0" smtClean="0">
                          <a:solidFill>
                            <a:srgbClr val="000000"/>
                          </a:solidFill>
                          <a:latin typeface="Times New Roman" pitchFamily="18" charset="0"/>
                          <a:ea typeface="標楷體" pitchFamily="65" charset="-120"/>
                          <a:cs typeface="Times New Roman" pitchFamily="18" charset="0"/>
                        </a:rPr>
                        <a:t> </a:t>
                      </a:r>
                      <a:r>
                        <a:rPr lang="fr-FR" sz="1300" b="0" i="0" u="none" strike="noStrike" dirty="0" smtClean="0">
                          <a:solidFill>
                            <a:srgbClr val="000000"/>
                          </a:solidFill>
                          <a:latin typeface="Times New Roman" pitchFamily="18" charset="0"/>
                          <a:ea typeface="標楷體" pitchFamily="65" charset="-120"/>
                          <a:cs typeface="Times New Roman" pitchFamily="18" charset="0"/>
                        </a:rPr>
                        <a:t>Q</a:t>
                      </a:r>
                      <a:r>
                        <a:rPr lang="en-US" sz="1300" b="0" i="0" u="none" strike="noStrike" dirty="0" smtClean="0">
                          <a:solidFill>
                            <a:srgbClr val="000000"/>
                          </a:solidFill>
                          <a:latin typeface="Times New Roman" pitchFamily="18" charset="0"/>
                          <a:ea typeface="標楷體" pitchFamily="65" charset="-120"/>
                          <a:cs typeface="Times New Roman" pitchFamily="18" charset="0"/>
                        </a:rPr>
                        <a:t>3</a:t>
                      </a:r>
                      <a:endParaRPr lang="fr-FR"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hMerge="1">
                  <a:txBody>
                    <a:bodyPr/>
                    <a:lstStyle/>
                    <a:p>
                      <a:endParaRPr lang="zh-TW" altLang="en-US"/>
                    </a:p>
                  </a:txBody>
                  <a:tcPr/>
                </a:tc>
                <a:tc>
                  <a:txBody>
                    <a:bodyPr/>
                    <a:lstStyle/>
                    <a:p>
                      <a:pPr algn="ctr" fontAlgn="ctr"/>
                      <a:r>
                        <a:rPr lang="zh-TW" altLang="en-US" sz="1300" b="0" i="0" u="none" strike="noStrike" dirty="0">
                          <a:solidFill>
                            <a:srgbClr val="000000"/>
                          </a:solidFill>
                          <a:latin typeface="Times New Roman" pitchFamily="18" charset="0"/>
                          <a:ea typeface="標楷體" pitchFamily="65" charset="-120"/>
                          <a:cs typeface="Times New Roman" pitchFamily="18" charset="0"/>
                        </a:rPr>
                        <a:t>　</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2">
                  <a:txBody>
                    <a:bodyPr/>
                    <a:lstStyle/>
                    <a:p>
                      <a:pPr algn="ctr" fontAlgn="ctr"/>
                      <a:r>
                        <a:rPr lang="fr-FR" sz="13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300" b="0" i="0" u="none" strike="noStrike" dirty="0" smtClean="0">
                          <a:solidFill>
                            <a:srgbClr val="000000"/>
                          </a:solidFill>
                          <a:latin typeface="Times New Roman" pitchFamily="18" charset="0"/>
                          <a:ea typeface="標楷體" pitchFamily="65" charset="-120"/>
                          <a:cs typeface="Times New Roman" pitchFamily="18" charset="0"/>
                        </a:rPr>
                        <a:t>22</a:t>
                      </a:r>
                      <a:r>
                        <a:rPr lang="zh-TW" altLang="en-US" sz="1300" b="0" i="0" u="none" strike="noStrike" baseline="0" dirty="0" smtClean="0">
                          <a:solidFill>
                            <a:srgbClr val="000000"/>
                          </a:solidFill>
                          <a:latin typeface="Times New Roman" pitchFamily="18" charset="0"/>
                          <a:ea typeface="標楷體" pitchFamily="65" charset="-120"/>
                          <a:cs typeface="Times New Roman" pitchFamily="18" charset="0"/>
                        </a:rPr>
                        <a:t> </a:t>
                      </a:r>
                      <a:r>
                        <a:rPr lang="fr-FR" sz="1300" b="0" i="0" u="none" strike="noStrike" dirty="0" smtClean="0">
                          <a:solidFill>
                            <a:srgbClr val="000000"/>
                          </a:solidFill>
                          <a:latin typeface="Times New Roman" pitchFamily="18" charset="0"/>
                          <a:ea typeface="標楷體" pitchFamily="65" charset="-120"/>
                          <a:cs typeface="Times New Roman" pitchFamily="18" charset="0"/>
                        </a:rPr>
                        <a:t>Q</a:t>
                      </a:r>
                      <a:r>
                        <a:rPr lang="en-US" sz="1300" b="0" i="0" u="none" strike="noStrike" dirty="0" smtClean="0">
                          <a:solidFill>
                            <a:srgbClr val="000000"/>
                          </a:solidFill>
                          <a:latin typeface="Times New Roman" pitchFamily="18" charset="0"/>
                          <a:ea typeface="標楷體" pitchFamily="65" charset="-120"/>
                          <a:cs typeface="Times New Roman" pitchFamily="18" charset="0"/>
                        </a:rPr>
                        <a:t>2</a:t>
                      </a:r>
                      <a:endParaRPr lang="fr-FR"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hMerge="1">
                  <a:txBody>
                    <a:bodyPr/>
                    <a:lstStyle/>
                    <a:p>
                      <a:endParaRPr lang="zh-TW" altLang="en-US"/>
                    </a:p>
                  </a:txBody>
                  <a:tcPr/>
                </a:tc>
                <a:tc>
                  <a:txBody>
                    <a:bodyPr/>
                    <a:lstStyle/>
                    <a:p>
                      <a:pPr algn="ctr" fontAlgn="ctr"/>
                      <a:r>
                        <a:rPr lang="zh-TW" altLang="en-US" sz="1300" b="0" i="0" u="none" strike="noStrike" dirty="0">
                          <a:solidFill>
                            <a:srgbClr val="000000"/>
                          </a:solidFill>
                          <a:latin typeface="Times New Roman" pitchFamily="18" charset="0"/>
                          <a:ea typeface="標楷體" pitchFamily="65" charset="-120"/>
                          <a:cs typeface="Times New Roman" pitchFamily="18" charset="0"/>
                        </a:rPr>
                        <a:t>　</a:t>
                      </a:r>
                    </a:p>
                  </a:txBody>
                  <a:tcPr marL="4412" marR="4412" marT="441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sz="1300" b="0" i="0" u="none" strike="noStrike" dirty="0" err="1" smtClean="0">
                          <a:solidFill>
                            <a:srgbClr val="000000"/>
                          </a:solidFill>
                          <a:latin typeface="Times New Roman" pitchFamily="18" charset="0"/>
                          <a:ea typeface="標楷體" pitchFamily="65" charset="-120"/>
                          <a:cs typeface="Times New Roman" pitchFamily="18" charset="0"/>
                        </a:rPr>
                        <a:t>QoQ</a:t>
                      </a:r>
                      <a:endParaRPr lang="en-US"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300" b="0" i="0" u="none" strike="noStrike" dirty="0">
                          <a:solidFill>
                            <a:srgbClr val="000000"/>
                          </a:solidFill>
                          <a:latin typeface="Times New Roman" pitchFamily="18" charset="0"/>
                          <a:ea typeface="標楷體" pitchFamily="65" charset="-120"/>
                          <a:cs typeface="Times New Roman" pitchFamily="18" charset="0"/>
                        </a:rPr>
                        <a:t>　</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2">
                  <a:txBody>
                    <a:bodyPr/>
                    <a:lstStyle/>
                    <a:p>
                      <a:pPr algn="ctr" fontAlgn="ctr"/>
                      <a:r>
                        <a:rPr lang="fr-FR" sz="13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300" b="0" i="0" u="none" strike="noStrike" dirty="0" smtClean="0">
                          <a:solidFill>
                            <a:srgbClr val="000000"/>
                          </a:solidFill>
                          <a:latin typeface="Times New Roman" pitchFamily="18" charset="0"/>
                          <a:ea typeface="標楷體" pitchFamily="65" charset="-120"/>
                          <a:cs typeface="Times New Roman" pitchFamily="18" charset="0"/>
                        </a:rPr>
                        <a:t>21</a:t>
                      </a:r>
                      <a:r>
                        <a:rPr lang="zh-TW" altLang="en-US" sz="1300" b="0" i="0" u="none" strike="noStrike" dirty="0" smtClean="0">
                          <a:solidFill>
                            <a:srgbClr val="000000"/>
                          </a:solidFill>
                          <a:latin typeface="Times New Roman" pitchFamily="18" charset="0"/>
                          <a:ea typeface="標楷體" pitchFamily="65" charset="-120"/>
                          <a:cs typeface="Times New Roman" pitchFamily="18" charset="0"/>
                        </a:rPr>
                        <a:t> </a:t>
                      </a:r>
                      <a:r>
                        <a:rPr lang="fr-FR" sz="1300" b="0" i="0" u="none" strike="noStrike" dirty="0" smtClean="0">
                          <a:solidFill>
                            <a:srgbClr val="000000"/>
                          </a:solidFill>
                          <a:latin typeface="Times New Roman" pitchFamily="18" charset="0"/>
                          <a:ea typeface="標楷體" pitchFamily="65" charset="-120"/>
                          <a:cs typeface="Times New Roman" pitchFamily="18" charset="0"/>
                        </a:rPr>
                        <a:t>Q</a:t>
                      </a:r>
                      <a:r>
                        <a:rPr lang="en-US" sz="1300" b="0" i="0" u="none" strike="noStrike" dirty="0" smtClean="0">
                          <a:solidFill>
                            <a:srgbClr val="000000"/>
                          </a:solidFill>
                          <a:latin typeface="Times New Roman" pitchFamily="18" charset="0"/>
                          <a:ea typeface="標楷體" pitchFamily="65" charset="-120"/>
                          <a:cs typeface="Times New Roman" pitchFamily="18" charset="0"/>
                        </a:rPr>
                        <a:t>3</a:t>
                      </a:r>
                      <a:endParaRPr lang="fr-FR"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hMerge="1">
                  <a:txBody>
                    <a:bodyPr/>
                    <a:lstStyle/>
                    <a:p>
                      <a:endParaRPr lang="zh-TW" altLang="en-US"/>
                    </a:p>
                  </a:txBody>
                  <a:tcPr/>
                </a:tc>
                <a:tc>
                  <a:txBody>
                    <a:bodyPr/>
                    <a:lstStyle/>
                    <a:p>
                      <a:pPr algn="ctr" fontAlgn="ctr"/>
                      <a:r>
                        <a:rPr lang="zh-TW" altLang="en-US" sz="1300" b="0" i="0" u="none" strike="noStrike" dirty="0">
                          <a:solidFill>
                            <a:srgbClr val="000000"/>
                          </a:solidFill>
                          <a:latin typeface="Times New Roman" pitchFamily="18" charset="0"/>
                          <a:ea typeface="標楷體" pitchFamily="65" charset="-120"/>
                          <a:cs typeface="Times New Roman" pitchFamily="18" charset="0"/>
                        </a:rPr>
                        <a:t>　</a:t>
                      </a:r>
                    </a:p>
                  </a:txBody>
                  <a:tcPr marL="4412" marR="4412" marT="441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sz="1300" b="0" i="0" u="none" strike="noStrike" dirty="0" err="1" smtClean="0">
                          <a:solidFill>
                            <a:srgbClr val="000000"/>
                          </a:solidFill>
                          <a:latin typeface="Times New Roman" pitchFamily="18" charset="0"/>
                          <a:ea typeface="標楷體" pitchFamily="65" charset="-120"/>
                          <a:cs typeface="Times New Roman" pitchFamily="18" charset="0"/>
                        </a:rPr>
                        <a:t>QoQ</a:t>
                      </a:r>
                      <a:endParaRPr lang="en-US"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456365">
                <a:tc vMerge="1">
                  <a:txBody>
                    <a:bodyPr/>
                    <a:lstStyle/>
                    <a:p>
                      <a:endParaRPr lang="zh-TW" altLang="en-US"/>
                    </a:p>
                  </a:txBody>
                  <a:tcPr/>
                </a:tc>
                <a:tc>
                  <a:txBody>
                    <a:bodyPr/>
                    <a:lstStyle/>
                    <a:p>
                      <a:pPr algn="ctr" fontAlgn="ctr"/>
                      <a:r>
                        <a:rPr lang="en-US" sz="1300" b="0" i="0" u="none" strike="noStrike" dirty="0" smtClean="0">
                          <a:solidFill>
                            <a:srgbClr val="000000"/>
                          </a:solidFill>
                          <a:latin typeface="Times New Roman" pitchFamily="18" charset="0"/>
                          <a:ea typeface="標楷體" pitchFamily="65" charset="-120"/>
                          <a:cs typeface="Times New Roman" pitchFamily="18" charset="0"/>
                        </a:rPr>
                        <a:t>AMT</a:t>
                      </a:r>
                      <a:r>
                        <a:rPr lang="en-US" sz="1300" b="0" i="0" u="none" strike="noStrike" dirty="0">
                          <a:solidFill>
                            <a:srgbClr val="000000"/>
                          </a:solidFill>
                          <a:latin typeface="Times New Roman" pitchFamily="18" charset="0"/>
                          <a:ea typeface="標楷體" pitchFamily="65" charset="-120"/>
                          <a:cs typeface="Times New Roman" pitchFamily="18" charset="0"/>
                        </a:rPr>
                        <a:t>.</a:t>
                      </a:r>
                    </a:p>
                  </a:txBody>
                  <a:tcPr marL="4412" marR="4412" marT="4412"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300" b="0" i="0" u="none" strike="noStrike" dirty="0">
                          <a:solidFill>
                            <a:srgbClr val="000000"/>
                          </a:solidFill>
                          <a:latin typeface="Times New Roman" pitchFamily="18" charset="0"/>
                          <a:ea typeface="標楷體" pitchFamily="65" charset="-120"/>
                          <a:cs typeface="Times New Roman" pitchFamily="18" charset="0"/>
                        </a:rPr>
                        <a:t>%</a:t>
                      </a:r>
                    </a:p>
                  </a:txBody>
                  <a:tcPr marL="4412" marR="4412" marT="4412"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endParaRPr lang="zh-TW" altLang="en-US"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300" b="0" i="0" u="none" strike="noStrike" dirty="0" smtClean="0">
                          <a:solidFill>
                            <a:srgbClr val="000000"/>
                          </a:solidFill>
                          <a:latin typeface="Times New Roman" pitchFamily="18" charset="0"/>
                          <a:ea typeface="標楷體" pitchFamily="65" charset="-120"/>
                          <a:cs typeface="Times New Roman" pitchFamily="18" charset="0"/>
                        </a:rPr>
                        <a:t>AMT</a:t>
                      </a:r>
                      <a:r>
                        <a:rPr lang="en-US" sz="1300" b="0" i="0" u="none" strike="noStrike" dirty="0">
                          <a:solidFill>
                            <a:srgbClr val="000000"/>
                          </a:solidFill>
                          <a:latin typeface="Times New Roman" pitchFamily="18" charset="0"/>
                          <a:ea typeface="標楷體" pitchFamily="65" charset="-120"/>
                          <a:cs typeface="Times New Roman" pitchFamily="18" charset="0"/>
                        </a:rPr>
                        <a:t>.</a:t>
                      </a:r>
                    </a:p>
                  </a:txBody>
                  <a:tcPr marL="4412" marR="4412" marT="4412"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300" b="0" i="0" u="none" strike="noStrike" dirty="0">
                          <a:solidFill>
                            <a:srgbClr val="000000"/>
                          </a:solidFill>
                          <a:latin typeface="Times New Roman" pitchFamily="18" charset="0"/>
                          <a:ea typeface="標楷體" pitchFamily="65" charset="-120"/>
                          <a:cs typeface="Times New Roman" pitchFamily="18" charset="0"/>
                        </a:rPr>
                        <a:t>%</a:t>
                      </a:r>
                    </a:p>
                  </a:txBody>
                  <a:tcPr marL="4412" marR="4412" marT="441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300" b="0" i="0" u="none" strike="noStrike">
                          <a:solidFill>
                            <a:srgbClr val="000000"/>
                          </a:solidFill>
                          <a:latin typeface="Times New Roman" pitchFamily="18" charset="0"/>
                          <a:ea typeface="標楷體" pitchFamily="65" charset="-120"/>
                          <a:cs typeface="Times New Roman" pitchFamily="18" charset="0"/>
                        </a:rPr>
                        <a:t>　</a:t>
                      </a:r>
                    </a:p>
                  </a:txBody>
                  <a:tcPr marL="4412" marR="4412" marT="441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300" b="0" i="0" u="none" strike="noStrike">
                          <a:solidFill>
                            <a:srgbClr val="000000"/>
                          </a:solidFill>
                          <a:latin typeface="Times New Roman" pitchFamily="18" charset="0"/>
                          <a:ea typeface="標楷體" pitchFamily="65" charset="-120"/>
                          <a:cs typeface="Times New Roman" pitchFamily="18" charset="0"/>
                        </a:rPr>
                        <a:t>%</a:t>
                      </a:r>
                    </a:p>
                  </a:txBody>
                  <a:tcPr marL="4412" marR="4412" marT="4412"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endParaRPr lang="zh-TW" altLang="en-US" sz="1300" b="0" i="0" u="none" strike="noStrike" dirty="0">
                        <a:solidFill>
                          <a:srgbClr val="000000"/>
                        </a:solidFill>
                        <a:latin typeface="Times New Roman" pitchFamily="18" charset="0"/>
                        <a:ea typeface="標楷體" pitchFamily="65" charset="-120"/>
                        <a:cs typeface="Times New Roman" pitchFamily="18" charset="0"/>
                      </a:endParaRP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300" b="0" i="0" u="none" strike="noStrike" dirty="0" smtClean="0">
                          <a:solidFill>
                            <a:srgbClr val="000000"/>
                          </a:solidFill>
                          <a:latin typeface="Times New Roman" pitchFamily="18" charset="0"/>
                          <a:ea typeface="標楷體" pitchFamily="65" charset="-120"/>
                          <a:cs typeface="Times New Roman" pitchFamily="18" charset="0"/>
                        </a:rPr>
                        <a:t>AMT</a:t>
                      </a:r>
                      <a:r>
                        <a:rPr lang="en-US" sz="1300" b="0" i="0" u="none" strike="noStrike" dirty="0">
                          <a:solidFill>
                            <a:srgbClr val="000000"/>
                          </a:solidFill>
                          <a:latin typeface="Times New Roman" pitchFamily="18" charset="0"/>
                          <a:ea typeface="標楷體" pitchFamily="65" charset="-120"/>
                          <a:cs typeface="Times New Roman" pitchFamily="18" charset="0"/>
                        </a:rPr>
                        <a:t>.</a:t>
                      </a:r>
                    </a:p>
                  </a:txBody>
                  <a:tcPr marL="4412" marR="4412" marT="4412"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300" b="0" i="0" u="none" strike="noStrike" dirty="0">
                          <a:solidFill>
                            <a:srgbClr val="000000"/>
                          </a:solidFill>
                          <a:latin typeface="Times New Roman" pitchFamily="18" charset="0"/>
                          <a:ea typeface="標楷體" pitchFamily="65" charset="-120"/>
                          <a:cs typeface="Times New Roman" pitchFamily="18" charset="0"/>
                        </a:rPr>
                        <a:t>%</a:t>
                      </a:r>
                    </a:p>
                  </a:txBody>
                  <a:tcPr marL="4412" marR="4412" marT="441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300" b="0" i="0" u="none" strike="noStrike" dirty="0">
                          <a:solidFill>
                            <a:srgbClr val="000000"/>
                          </a:solidFill>
                          <a:latin typeface="Times New Roman" pitchFamily="18" charset="0"/>
                          <a:ea typeface="標楷體" pitchFamily="65" charset="-120"/>
                          <a:cs typeface="Times New Roman" pitchFamily="18" charset="0"/>
                        </a:rPr>
                        <a:t>　</a:t>
                      </a:r>
                    </a:p>
                  </a:txBody>
                  <a:tcPr marL="4412" marR="4412" marT="441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en-US" altLang="zh-TW" sz="1300" b="0" i="0" u="none" strike="noStrike">
                          <a:solidFill>
                            <a:srgbClr val="000000"/>
                          </a:solidFill>
                          <a:latin typeface="Times New Roman" pitchFamily="18" charset="0"/>
                          <a:ea typeface="標楷體" pitchFamily="65" charset="-120"/>
                          <a:cs typeface="Times New Roman" pitchFamily="18" charset="0"/>
                        </a:rPr>
                        <a:t>%</a:t>
                      </a:r>
                    </a:p>
                  </a:txBody>
                  <a:tcPr marL="4412" marR="4412" marT="4412"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372122">
                <a:tc>
                  <a:txBody>
                    <a:bodyPr/>
                    <a:lstStyle/>
                    <a:p>
                      <a:pPr algn="l" fontAlgn="ctr"/>
                      <a:r>
                        <a:rPr lang="zh-TW" altLang="en-US" sz="13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Sales </a:t>
                      </a:r>
                      <a:r>
                        <a:rPr lang="en-US" sz="1300" b="0" i="0" u="none" strike="noStrike" dirty="0">
                          <a:solidFill>
                            <a:srgbClr val="000000"/>
                          </a:solidFill>
                          <a:latin typeface="Times New Roman" pitchFamily="18" charset="0"/>
                          <a:ea typeface="標楷體" pitchFamily="65" charset="-120"/>
                          <a:cs typeface="Times New Roman" pitchFamily="18" charset="0"/>
                        </a:rPr>
                        <a:t>revenue</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688,540 </a:t>
                      </a:r>
                    </a:p>
                  </a:txBody>
                  <a:tcPr marL="7620" marR="7620" marT="762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100.00%</a:t>
                      </a:r>
                    </a:p>
                  </a:txBody>
                  <a:tcPr marL="7620" marR="7620" marT="762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2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735,747 </a:t>
                      </a:r>
                    </a:p>
                  </a:txBody>
                  <a:tcPr marL="7620" marR="7620" marT="762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100.00%</a:t>
                      </a:r>
                    </a:p>
                  </a:txBody>
                  <a:tcPr marL="7620" marR="7620" marT="762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200" b="0" i="0" u="none" strike="noStrike">
                        <a:solidFill>
                          <a:srgbClr val="000000"/>
                        </a:solidFill>
                        <a:latin typeface="Times New Roman" pitchFamily="18" charset="0"/>
                        <a:cs typeface="Times New Roman" pitchFamily="18" charset="0"/>
                      </a:endParaRPr>
                    </a:p>
                  </a:txBody>
                  <a:tcPr marL="7620" marR="7620" marT="762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-6.42%</a:t>
                      </a:r>
                    </a:p>
                  </a:txBody>
                  <a:tcPr marL="7620" marR="7620" marT="762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2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713,374 </a:t>
                      </a:r>
                    </a:p>
                  </a:txBody>
                  <a:tcPr marL="7620" marR="7620" marT="762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100.00%</a:t>
                      </a:r>
                    </a:p>
                  </a:txBody>
                  <a:tcPr marL="7620" marR="7620" marT="762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200" b="0" i="0" u="none" strike="noStrike">
                        <a:solidFill>
                          <a:srgbClr val="000000"/>
                        </a:solidFill>
                        <a:latin typeface="Times New Roman" pitchFamily="18" charset="0"/>
                        <a:cs typeface="Times New Roman" pitchFamily="18" charset="0"/>
                      </a:endParaRPr>
                    </a:p>
                  </a:txBody>
                  <a:tcPr marL="7620" marR="7620" marT="762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-3.48%</a:t>
                      </a:r>
                    </a:p>
                  </a:txBody>
                  <a:tcPr marL="7620" marR="7620" marT="762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372122">
                <a:tc>
                  <a:txBody>
                    <a:bodyPr/>
                    <a:lstStyle/>
                    <a:p>
                      <a:pPr algn="l" fontAlgn="ctr"/>
                      <a:r>
                        <a:rPr lang="zh-TW" altLang="en-US" sz="13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Gross </a:t>
                      </a:r>
                      <a:r>
                        <a:rPr lang="en-US" sz="1300" b="0" i="0" u="none" strike="noStrike" dirty="0">
                          <a:solidFill>
                            <a:srgbClr val="000000"/>
                          </a:solidFill>
                          <a:latin typeface="Times New Roman" pitchFamily="18" charset="0"/>
                          <a:ea typeface="標楷體" pitchFamily="65" charset="-120"/>
                          <a:cs typeface="Times New Roman" pitchFamily="18" charset="0"/>
                        </a:rPr>
                        <a:t>profit from operation</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302,326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43.91%</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304,033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41.32%</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pitchFamily="18" charset="0"/>
                        <a:cs typeface="Times New Roman" pitchFamily="18" charset="0"/>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-0.56%</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281,217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39.42%</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pitchFamily="18" charset="0"/>
                        <a:cs typeface="Times New Roman" pitchFamily="18" charset="0"/>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7.51%</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372122">
                <a:tc>
                  <a:txBody>
                    <a:bodyPr/>
                    <a:lstStyle/>
                    <a:p>
                      <a:pPr algn="l" fontAlgn="ctr"/>
                      <a:r>
                        <a:rPr lang="zh-TW" altLang="en-US" sz="13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Operating </a:t>
                      </a:r>
                      <a:r>
                        <a:rPr lang="en-US" sz="1300" b="0" i="0" u="none" strike="noStrike" dirty="0">
                          <a:solidFill>
                            <a:srgbClr val="000000"/>
                          </a:solidFill>
                          <a:latin typeface="Times New Roman" pitchFamily="18" charset="0"/>
                          <a:ea typeface="標楷體" pitchFamily="65" charset="-120"/>
                          <a:cs typeface="Times New Roman" pitchFamily="18" charset="0"/>
                        </a:rPr>
                        <a:t>expenses</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95,634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13.89%</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101,817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13.84%</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pitchFamily="18" charset="0"/>
                        <a:cs typeface="Times New Roman" pitchFamily="18" charset="0"/>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-6.07%</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dirty="0">
                          <a:solidFill>
                            <a:srgbClr val="000000"/>
                          </a:solidFill>
                          <a:latin typeface="Times New Roman" pitchFamily="18" charset="0"/>
                          <a:cs typeface="Times New Roman" pitchFamily="18" charset="0"/>
                        </a:rPr>
                        <a:t>91,135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12.78%</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pitchFamily="18" charset="0"/>
                        <a:cs typeface="Times New Roman" pitchFamily="18" charset="0"/>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4.94%</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372122">
                <a:tc>
                  <a:txBody>
                    <a:bodyPr/>
                    <a:lstStyle/>
                    <a:p>
                      <a:pPr algn="l" fontAlgn="ctr"/>
                      <a:r>
                        <a:rPr lang="zh-TW" altLang="en-US" sz="1300" b="0" i="0" u="none" strike="noStrike"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Net </a:t>
                      </a:r>
                      <a:r>
                        <a:rPr lang="en-US" sz="1300" b="0" i="0" u="none" strike="noStrike" dirty="0">
                          <a:solidFill>
                            <a:srgbClr val="000000"/>
                          </a:solidFill>
                          <a:latin typeface="Times New Roman" pitchFamily="18" charset="0"/>
                          <a:ea typeface="標楷體" pitchFamily="65" charset="-120"/>
                          <a:cs typeface="Times New Roman" pitchFamily="18" charset="0"/>
                        </a:rPr>
                        <a:t>operating income</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206,692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30.02%</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202,216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27.48%</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pitchFamily="18" charset="0"/>
                        <a:cs typeface="Times New Roman" pitchFamily="18" charset="0"/>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2.21%</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190,082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26.65%</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pitchFamily="18" charset="0"/>
                        <a:cs typeface="Times New Roman" pitchFamily="18" charset="0"/>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8.74%</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412407">
                <a:tc>
                  <a:txBody>
                    <a:bodyPr/>
                    <a:lstStyle/>
                    <a:p>
                      <a:pPr algn="l" fontAlgn="ctr"/>
                      <a:r>
                        <a:rPr lang="zh-TW" altLang="en-US" sz="1300" b="0" i="0" u="none" strike="noStrike"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Non-operating </a:t>
                      </a:r>
                      <a:r>
                        <a:rPr lang="en-US" sz="1300" b="0" i="0" u="none" strike="noStrike" dirty="0">
                          <a:solidFill>
                            <a:srgbClr val="000000"/>
                          </a:solidFill>
                          <a:latin typeface="Times New Roman" pitchFamily="18" charset="0"/>
                          <a:ea typeface="標楷體" pitchFamily="65" charset="-120"/>
                          <a:cs typeface="Times New Roman" pitchFamily="18" charset="0"/>
                        </a:rPr>
                        <a:t>income and expenses</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54,527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7.92%</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45,230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6.15%</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pitchFamily="18" charset="0"/>
                        <a:cs typeface="Times New Roman" pitchFamily="18" charset="0"/>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20.55%</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29,102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4.08%</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pitchFamily="18" charset="0"/>
                        <a:cs typeface="Times New Roman" pitchFamily="18" charset="0"/>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87.37%</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372122">
                <a:tc>
                  <a:txBody>
                    <a:bodyPr/>
                    <a:lstStyle/>
                    <a:p>
                      <a:pPr algn="l" fontAlgn="ctr"/>
                      <a:r>
                        <a:rPr lang="zh-TW" altLang="en-US" sz="1300" b="0" i="0" u="none" strike="noStrike"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Continuing </a:t>
                      </a:r>
                      <a:r>
                        <a:rPr lang="en-US" sz="1300" b="0" i="0" u="none" strike="noStrike" dirty="0">
                          <a:solidFill>
                            <a:srgbClr val="000000"/>
                          </a:solidFill>
                          <a:latin typeface="Times New Roman" pitchFamily="18" charset="0"/>
                          <a:ea typeface="標楷體" pitchFamily="65" charset="-120"/>
                          <a:cs typeface="Times New Roman" pitchFamily="18" charset="0"/>
                        </a:rPr>
                        <a:t>operating income before tax</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261,219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37.94%</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247,446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33.63%</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pitchFamily="18" charset="0"/>
                        <a:cs typeface="Times New Roman" pitchFamily="18" charset="0"/>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5.57%</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219,184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30.72%</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pitchFamily="18" charset="0"/>
                        <a:cs typeface="Times New Roman" pitchFamily="18" charset="0"/>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19.18%</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372122">
                <a:tc>
                  <a:txBody>
                    <a:bodyPr/>
                    <a:lstStyle/>
                    <a:p>
                      <a:pPr algn="l" fontAlgn="ctr"/>
                      <a:r>
                        <a:rPr lang="zh-TW" altLang="en-US" sz="1300" b="0" i="0" u="none" strike="noStrike"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Continuing </a:t>
                      </a:r>
                      <a:r>
                        <a:rPr lang="en-US" sz="1300" b="0" i="0" u="none" strike="noStrike" dirty="0">
                          <a:solidFill>
                            <a:srgbClr val="000000"/>
                          </a:solidFill>
                          <a:latin typeface="Times New Roman" pitchFamily="18" charset="0"/>
                          <a:ea typeface="標楷體" pitchFamily="65" charset="-120"/>
                          <a:cs typeface="Times New Roman" pitchFamily="18" charset="0"/>
                        </a:rPr>
                        <a:t>operating income after tax</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204,055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29.64%</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190,042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25.83%</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pitchFamily="18" charset="0"/>
                        <a:cs typeface="Times New Roman" pitchFamily="18" charset="0"/>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7.37%</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174,457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24.46%</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pitchFamily="18" charset="0"/>
                        <a:cs typeface="Times New Roman" pitchFamily="18" charset="0"/>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16.97%</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372122">
                <a:tc>
                  <a:txBody>
                    <a:bodyPr/>
                    <a:lstStyle/>
                    <a:p>
                      <a:pPr algn="l" fontAlgn="ctr"/>
                      <a:r>
                        <a:rPr lang="zh-TW" altLang="en-US" sz="1300" b="0" i="0" u="none" strike="noStrike" baseline="0" dirty="0" smtClean="0">
                          <a:solidFill>
                            <a:srgbClr val="0070C0"/>
                          </a:solidFill>
                          <a:latin typeface="Times New Roman" pitchFamily="18" charset="0"/>
                          <a:ea typeface="標楷體" pitchFamily="65" charset="-120"/>
                          <a:cs typeface="Times New Roman" pitchFamily="18" charset="0"/>
                        </a:rPr>
                        <a:t>      </a:t>
                      </a:r>
                      <a:r>
                        <a:rPr lang="en-US" sz="1300" b="0" i="0" u="none" strike="noStrike" dirty="0" smtClean="0">
                          <a:solidFill>
                            <a:srgbClr val="0070C0"/>
                          </a:solidFill>
                          <a:latin typeface="Times New Roman" pitchFamily="18" charset="0"/>
                          <a:ea typeface="標楷體" pitchFamily="65" charset="-120"/>
                          <a:cs typeface="Times New Roman" pitchFamily="18" charset="0"/>
                        </a:rPr>
                        <a:t>Profit </a:t>
                      </a:r>
                      <a:r>
                        <a:rPr lang="en-US" sz="1300" b="0" i="0" u="none" strike="noStrike" dirty="0">
                          <a:solidFill>
                            <a:srgbClr val="0070C0"/>
                          </a:solidFill>
                          <a:latin typeface="Times New Roman" pitchFamily="18" charset="0"/>
                          <a:ea typeface="標楷體" pitchFamily="65" charset="-120"/>
                          <a:cs typeface="Times New Roman" pitchFamily="18" charset="0"/>
                        </a:rPr>
                        <a:t>attributable to owners of the company</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202,900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29.47%</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190,037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25.83%</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pitchFamily="18" charset="0"/>
                        <a:cs typeface="Times New Roman" pitchFamily="18" charset="0"/>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6.77%</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2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173,720 </a:t>
                      </a:r>
                    </a:p>
                  </a:txBody>
                  <a:tcPr marL="7620" marR="7620" marT="762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24.35%</a:t>
                      </a:r>
                    </a:p>
                  </a:txBody>
                  <a:tcPr marL="7620" marR="7620" marT="7620" marB="0" anchor="ctr">
                    <a:lnL>
                      <a:noFill/>
                    </a:lnL>
                    <a:lnR>
                      <a:noFill/>
                    </a:lnR>
                    <a:lnT>
                      <a:noFill/>
                    </a:lnT>
                    <a:lnB>
                      <a:noFill/>
                    </a:lnB>
                  </a:tcPr>
                </a:tc>
                <a:tc>
                  <a:txBody>
                    <a:bodyPr/>
                    <a:lstStyle/>
                    <a:p>
                      <a:pPr algn="l" fontAlgn="ctr"/>
                      <a:endParaRPr lang="zh-TW" altLang="en-US" sz="1200" b="0" i="0" u="none" strike="noStrike">
                        <a:solidFill>
                          <a:srgbClr val="000000"/>
                        </a:solidFill>
                        <a:latin typeface="Times New Roman" pitchFamily="18" charset="0"/>
                        <a:cs typeface="Times New Roman" pitchFamily="18" charset="0"/>
                      </a:endParaRPr>
                    </a:p>
                  </a:txBody>
                  <a:tcPr marL="7620" marR="7620" marT="7620" marB="0" anchor="ctr">
                    <a:lnL>
                      <a:noFill/>
                    </a:lnL>
                    <a:lnR>
                      <a:noFill/>
                    </a:lnR>
                    <a:lnT>
                      <a:noFill/>
                    </a:lnT>
                    <a:lnB>
                      <a:noFill/>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16.80%</a:t>
                      </a:r>
                    </a:p>
                  </a:txBody>
                  <a:tcPr marL="7620" marR="7620" marT="7620" marB="0" anchor="ctr">
                    <a:lnL>
                      <a:noFill/>
                    </a:lnL>
                    <a:lnR w="12700" cap="flat" cmpd="sng" algn="ctr">
                      <a:solidFill>
                        <a:srgbClr val="000000"/>
                      </a:solidFill>
                      <a:prstDash val="solid"/>
                      <a:round/>
                      <a:headEnd type="none" w="med" len="med"/>
                      <a:tailEnd type="none" w="med" len="med"/>
                    </a:lnR>
                    <a:lnT>
                      <a:noFill/>
                    </a:lnT>
                    <a:lnB>
                      <a:noFill/>
                    </a:lnB>
                  </a:tcPr>
                </a:tc>
              </a:tr>
              <a:tr h="372122">
                <a:tc>
                  <a:txBody>
                    <a:bodyPr/>
                    <a:lstStyle/>
                    <a:p>
                      <a:pPr algn="l" fontAlgn="ctr"/>
                      <a:r>
                        <a:rPr lang="zh-TW" altLang="en-US" sz="1300" b="0" i="0" u="none" strike="noStrike" dirty="0" smtClean="0">
                          <a:solidFill>
                            <a:srgbClr val="000000"/>
                          </a:solidFill>
                          <a:latin typeface="Times New Roman" pitchFamily="18" charset="0"/>
                          <a:ea typeface="標楷體" pitchFamily="65" charset="-120"/>
                          <a:cs typeface="Times New Roman" pitchFamily="18" charset="0"/>
                        </a:rPr>
                        <a:t>  </a:t>
                      </a:r>
                      <a:r>
                        <a:rPr lang="en-US" sz="1300" b="0" i="0" u="none" strike="noStrike" dirty="0" smtClean="0">
                          <a:solidFill>
                            <a:srgbClr val="000000"/>
                          </a:solidFill>
                          <a:latin typeface="Times New Roman" pitchFamily="18" charset="0"/>
                          <a:ea typeface="標楷體" pitchFamily="65" charset="-120"/>
                          <a:cs typeface="Times New Roman" pitchFamily="18" charset="0"/>
                        </a:rPr>
                        <a:t>EPS </a:t>
                      </a:r>
                      <a:r>
                        <a:rPr lang="en-US" sz="1300" b="0" i="0" u="none" strike="noStrike" dirty="0">
                          <a:solidFill>
                            <a:srgbClr val="000000"/>
                          </a:solidFill>
                          <a:latin typeface="Times New Roman" pitchFamily="18" charset="0"/>
                          <a:ea typeface="標楷體" pitchFamily="65" charset="-120"/>
                          <a:cs typeface="Times New Roman" pitchFamily="18" charset="0"/>
                        </a:rPr>
                        <a:t>(Dollars)</a:t>
                      </a:r>
                    </a:p>
                  </a:txBody>
                  <a:tcPr marL="4412" marR="4412" marT="441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1.33 </a:t>
                      </a:r>
                    </a:p>
                  </a:txBody>
                  <a:tcPr marL="7620" marR="7620" marT="762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pitchFamily="18" charset="0"/>
                          <a:cs typeface="Times New Roman" pitchFamily="18" charset="0"/>
                        </a:rPr>
                        <a:t>　</a:t>
                      </a:r>
                    </a:p>
                  </a:txBody>
                  <a:tcPr marL="7620" marR="7620" marT="762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pitchFamily="18" charset="0"/>
                          <a:cs typeface="Times New Roman" pitchFamily="18" charset="0"/>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1.24 </a:t>
                      </a:r>
                    </a:p>
                  </a:txBody>
                  <a:tcPr marL="7620" marR="7620" marT="762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pitchFamily="18" charset="0"/>
                          <a:cs typeface="Times New Roman" pitchFamily="18" charset="0"/>
                        </a:rPr>
                        <a:t>　</a:t>
                      </a:r>
                    </a:p>
                  </a:txBody>
                  <a:tcPr marL="7620" marR="7620" marT="762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pitchFamily="18" charset="0"/>
                          <a:cs typeface="Times New Roman" pitchFamily="18" charset="0"/>
                        </a:rPr>
                        <a:t>　</a:t>
                      </a:r>
                    </a:p>
                  </a:txBody>
                  <a:tcPr marL="7620" marR="7620" marT="762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pitchFamily="18" charset="0"/>
                          <a:cs typeface="Times New Roman" pitchFamily="18" charset="0"/>
                        </a:rPr>
                        <a:t>　</a:t>
                      </a:r>
                    </a:p>
                  </a:txBody>
                  <a:tcPr marL="7620" marR="7620" marT="762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pitchFamily="18" charset="0"/>
                          <a:cs typeface="Times New Roman" pitchFamily="18" charset="0"/>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200" b="0" i="0" u="none" strike="noStrike">
                          <a:solidFill>
                            <a:srgbClr val="000000"/>
                          </a:solidFill>
                          <a:latin typeface="Times New Roman" pitchFamily="18" charset="0"/>
                          <a:cs typeface="Times New Roman" pitchFamily="18" charset="0"/>
                        </a:rPr>
                        <a:t>1.14 </a:t>
                      </a:r>
                    </a:p>
                  </a:txBody>
                  <a:tcPr marL="7620" marR="7620" marT="762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pitchFamily="18" charset="0"/>
                          <a:cs typeface="Times New Roman" pitchFamily="18" charset="0"/>
                        </a:rPr>
                        <a:t>　</a:t>
                      </a:r>
                    </a:p>
                  </a:txBody>
                  <a:tcPr marL="7620" marR="7620" marT="762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a:solidFill>
                            <a:srgbClr val="000000"/>
                          </a:solidFill>
                          <a:latin typeface="Times New Roman" pitchFamily="18" charset="0"/>
                          <a:cs typeface="Times New Roman" pitchFamily="18" charset="0"/>
                        </a:rPr>
                        <a:t>　</a:t>
                      </a:r>
                    </a:p>
                  </a:txBody>
                  <a:tcPr marL="7620" marR="7620" marT="762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200" b="0" i="0" u="none" strike="noStrike" dirty="0">
                          <a:solidFill>
                            <a:srgbClr val="000000"/>
                          </a:solidFill>
                          <a:latin typeface="Times New Roman" pitchFamily="18" charset="0"/>
                          <a:cs typeface="Times New Roman" pitchFamily="18" charset="0"/>
                        </a:rPr>
                        <a:t>　</a:t>
                      </a:r>
                    </a:p>
                  </a:txBody>
                  <a:tcPr marL="7620" marR="7620" marT="762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2"/>
          <p:cNvSpPr>
            <a:spLocks noChangeArrowheads="1"/>
          </p:cNvSpPr>
          <p:nvPr/>
        </p:nvSpPr>
        <p:spPr bwMode="auto">
          <a:xfrm>
            <a:off x="1619672" y="476672"/>
            <a:ext cx="7416824" cy="877163"/>
          </a:xfrm>
          <a:prstGeom prst="rect">
            <a:avLst/>
          </a:prstGeom>
          <a:noFill/>
          <a:ln w="9525">
            <a:noFill/>
            <a:miter lim="800000"/>
            <a:headEnd/>
            <a:tailEnd/>
          </a:ln>
        </p:spPr>
        <p:txBody>
          <a:bodyPr wrap="square">
            <a:spAutoFit/>
          </a:bodyPr>
          <a:lstStyle/>
          <a:p>
            <a:r>
              <a:rPr lang="en-US" altLang="zh-TW" sz="2800" b="1" dirty="0" smtClean="0">
                <a:solidFill>
                  <a:schemeClr val="accent1">
                    <a:lumMod val="75000"/>
                  </a:schemeClr>
                </a:solidFill>
                <a:latin typeface="Times New Roman" pitchFamily="18" charset="0"/>
                <a:ea typeface="標楷體" pitchFamily="65" charset="-120"/>
                <a:cs typeface="Times New Roman" pitchFamily="18" charset="0"/>
              </a:rPr>
              <a:t>Non-operating income and expenses</a:t>
            </a:r>
          </a:p>
          <a:p>
            <a:endParaRPr lang="zh-TW" altLang="en-US" sz="2300" b="1" dirty="0">
              <a:solidFill>
                <a:srgbClr val="0606D8"/>
              </a:solidFill>
              <a:latin typeface="標楷體" pitchFamily="65" charset="-120"/>
              <a:ea typeface="標楷體" pitchFamily="65" charset="-120"/>
            </a:endParaRPr>
          </a:p>
        </p:txBody>
      </p:sp>
      <p:graphicFrame>
        <p:nvGraphicFramePr>
          <p:cNvPr id="4" name="表格 3"/>
          <p:cNvGraphicFramePr>
            <a:graphicFrameLocks noGrp="1"/>
          </p:cNvGraphicFramePr>
          <p:nvPr/>
        </p:nvGraphicFramePr>
        <p:xfrm>
          <a:off x="323529" y="1628801"/>
          <a:ext cx="8542837" cy="4464494"/>
        </p:xfrm>
        <a:graphic>
          <a:graphicData uri="http://schemas.openxmlformats.org/drawingml/2006/table">
            <a:tbl>
              <a:tblPr/>
              <a:tblGrid>
                <a:gridCol w="3872999"/>
                <a:gridCol w="1075833"/>
                <a:gridCol w="87020"/>
                <a:gridCol w="932389"/>
                <a:gridCol w="87020"/>
                <a:gridCol w="1219277"/>
                <a:gridCol w="87020"/>
                <a:gridCol w="1181279"/>
              </a:tblGrid>
              <a:tr h="538864">
                <a:tc rowSpan="2">
                  <a:txBody>
                    <a:bodyPr/>
                    <a:lstStyle/>
                    <a:p>
                      <a:pPr algn="ctr" fontAlgn="ctr"/>
                      <a:r>
                        <a:rPr lang="en-US" sz="1600" b="0" i="0" u="none" strike="noStrike" dirty="0" smtClean="0">
                          <a:solidFill>
                            <a:srgbClr val="000000"/>
                          </a:solidFill>
                          <a:latin typeface="Times New Roman" pitchFamily="18" charset="0"/>
                          <a:ea typeface="標楷體" pitchFamily="65" charset="-120"/>
                          <a:cs typeface="Times New Roman" pitchFamily="18" charset="0"/>
                        </a:rPr>
                        <a:t>Unit</a:t>
                      </a:r>
                      <a:r>
                        <a:rPr lang="en-US" sz="1600" b="0" i="0" u="none" strike="noStrike" dirty="0">
                          <a:solidFill>
                            <a:srgbClr val="000000"/>
                          </a:solidFill>
                          <a:latin typeface="Times New Roman" pitchFamily="18" charset="0"/>
                          <a:ea typeface="標楷體" pitchFamily="65" charset="-120"/>
                          <a:cs typeface="Times New Roman" pitchFamily="18" charset="0"/>
                        </a:rPr>
                        <a:t>: NTD Thousand</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ctr" fontAlgn="ctr"/>
                      <a:r>
                        <a:rPr lang="fr-FR" sz="16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600" b="0" i="0" u="none" strike="noStrike" dirty="0" smtClean="0">
                          <a:solidFill>
                            <a:srgbClr val="000000"/>
                          </a:solidFill>
                          <a:latin typeface="Times New Roman" pitchFamily="18" charset="0"/>
                          <a:ea typeface="標楷體" pitchFamily="65" charset="-120"/>
                          <a:cs typeface="Times New Roman" pitchFamily="18" charset="0"/>
                        </a:rPr>
                        <a:t>22</a:t>
                      </a:r>
                      <a:r>
                        <a:rPr lang="zh-TW" altLang="en-US" sz="1600" b="0" i="0" u="none" strike="noStrike" dirty="0" smtClean="0">
                          <a:solidFill>
                            <a:srgbClr val="000000"/>
                          </a:solidFill>
                          <a:latin typeface="Times New Roman" pitchFamily="18" charset="0"/>
                          <a:ea typeface="標楷體" pitchFamily="65" charset="-120"/>
                          <a:cs typeface="Times New Roman" pitchFamily="18" charset="0"/>
                        </a:rPr>
                        <a:t> </a:t>
                      </a:r>
                      <a:r>
                        <a:rPr lang="fr-FR" sz="1600" b="0" i="0" u="none" strike="noStrike" dirty="0" smtClean="0">
                          <a:solidFill>
                            <a:srgbClr val="000000"/>
                          </a:solidFill>
                          <a:latin typeface="Times New Roman" pitchFamily="18" charset="0"/>
                          <a:ea typeface="標楷體" pitchFamily="65" charset="-120"/>
                          <a:cs typeface="Times New Roman" pitchFamily="18" charset="0"/>
                        </a:rPr>
                        <a:t>Q</a:t>
                      </a:r>
                      <a:r>
                        <a:rPr lang="en-US" sz="1600" b="0" i="0" u="none" strike="noStrike" dirty="0" smtClean="0">
                          <a:solidFill>
                            <a:srgbClr val="000000"/>
                          </a:solidFill>
                          <a:latin typeface="Times New Roman" pitchFamily="18" charset="0"/>
                          <a:ea typeface="標楷體" pitchFamily="65" charset="-120"/>
                          <a:cs typeface="Times New Roman" pitchFamily="18" charset="0"/>
                        </a:rPr>
                        <a:t>3</a:t>
                      </a:r>
                      <a:endParaRPr lang="fr-FR" sz="1600" b="0"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600" b="0" i="0" u="none" strike="noStrike" dirty="0">
                          <a:solidFill>
                            <a:srgbClr val="000000"/>
                          </a:solidFill>
                          <a:latin typeface="Times New Roman" pitchFamily="18" charset="0"/>
                          <a:ea typeface="標楷體" pitchFamily="65" charset="-120"/>
                          <a:cs typeface="Times New Roman" pitchFamily="18" charset="0"/>
                        </a:rPr>
                        <a:t>　</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fr-FR" sz="16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600" b="0" i="0" u="none" strike="noStrike" dirty="0" smtClean="0">
                          <a:solidFill>
                            <a:srgbClr val="000000"/>
                          </a:solidFill>
                          <a:latin typeface="Times New Roman" pitchFamily="18" charset="0"/>
                          <a:ea typeface="標楷體" pitchFamily="65" charset="-120"/>
                          <a:cs typeface="Times New Roman" pitchFamily="18" charset="0"/>
                        </a:rPr>
                        <a:t>21</a:t>
                      </a:r>
                      <a:r>
                        <a:rPr lang="zh-TW" altLang="en-US" sz="1600" b="0" i="0" u="none" strike="noStrike" baseline="0" dirty="0" smtClean="0">
                          <a:solidFill>
                            <a:srgbClr val="000000"/>
                          </a:solidFill>
                          <a:latin typeface="Times New Roman" pitchFamily="18" charset="0"/>
                          <a:ea typeface="標楷體" pitchFamily="65" charset="-120"/>
                          <a:cs typeface="Times New Roman" pitchFamily="18" charset="0"/>
                        </a:rPr>
                        <a:t> </a:t>
                      </a:r>
                      <a:r>
                        <a:rPr lang="fr-FR" sz="1600" b="0" i="0" u="none" strike="noStrike" dirty="0" smtClean="0">
                          <a:solidFill>
                            <a:srgbClr val="000000"/>
                          </a:solidFill>
                          <a:latin typeface="Times New Roman" pitchFamily="18" charset="0"/>
                          <a:ea typeface="標楷體" pitchFamily="65" charset="-120"/>
                          <a:cs typeface="Times New Roman" pitchFamily="18" charset="0"/>
                        </a:rPr>
                        <a:t>Q</a:t>
                      </a:r>
                      <a:r>
                        <a:rPr lang="en-US" sz="1600" b="0" i="0" u="none" strike="noStrike" dirty="0" smtClean="0">
                          <a:solidFill>
                            <a:srgbClr val="000000"/>
                          </a:solidFill>
                          <a:latin typeface="Times New Roman" pitchFamily="18" charset="0"/>
                          <a:ea typeface="標楷體" pitchFamily="65" charset="-120"/>
                          <a:cs typeface="Times New Roman" pitchFamily="18" charset="0"/>
                        </a:rPr>
                        <a:t>3</a:t>
                      </a:r>
                      <a:endParaRPr lang="fr-FR" sz="1600" b="0"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600" b="0" i="0" u="none" strike="noStrike">
                          <a:solidFill>
                            <a:srgbClr val="000000"/>
                          </a:solidFill>
                          <a:latin typeface="Times New Roman" pitchFamily="18" charset="0"/>
                          <a:ea typeface="標楷體" pitchFamily="65" charset="-120"/>
                          <a:cs typeface="Times New Roman" pitchFamily="18" charset="0"/>
                        </a:rPr>
                        <a:t>　</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pt-BR" sz="16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600" b="0" i="0" u="none" strike="noStrike" dirty="0" smtClean="0">
                          <a:solidFill>
                            <a:srgbClr val="000000"/>
                          </a:solidFill>
                          <a:latin typeface="Times New Roman" pitchFamily="18" charset="0"/>
                          <a:ea typeface="標楷體" pitchFamily="65" charset="-120"/>
                          <a:cs typeface="Times New Roman" pitchFamily="18" charset="0"/>
                        </a:rPr>
                        <a:t>22</a:t>
                      </a:r>
                      <a:r>
                        <a:rPr lang="zh-TW" altLang="en-US" sz="16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altLang="zh-TW" sz="1600" b="0" i="0" u="none" strike="noStrike" baseline="0" dirty="0" smtClean="0">
                          <a:solidFill>
                            <a:srgbClr val="000000"/>
                          </a:solidFill>
                          <a:latin typeface="Times New Roman" pitchFamily="18" charset="0"/>
                          <a:ea typeface="標楷體" pitchFamily="65" charset="-120"/>
                          <a:cs typeface="Times New Roman" pitchFamily="18" charset="0"/>
                        </a:rPr>
                        <a:t>Q1~Q3</a:t>
                      </a:r>
                      <a:endParaRPr lang="pt-BR" sz="1600" b="0"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r>
                        <a:rPr lang="zh-TW" altLang="en-US" sz="1600" b="0" i="0" u="none" strike="noStrike" dirty="0">
                          <a:solidFill>
                            <a:srgbClr val="000000"/>
                          </a:solidFill>
                          <a:latin typeface="Times New Roman" pitchFamily="18" charset="0"/>
                          <a:ea typeface="標楷體" pitchFamily="65" charset="-120"/>
                          <a:cs typeface="Times New Roman" pitchFamily="18" charset="0"/>
                        </a:rPr>
                        <a:t>　</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pt-BR" altLang="zh-TW" sz="1600" b="0" i="0" u="none" strike="noStrike" dirty="0" smtClean="0">
                          <a:solidFill>
                            <a:srgbClr val="000000"/>
                          </a:solidFill>
                          <a:latin typeface="Times New Roman" pitchFamily="18" charset="0"/>
                          <a:ea typeface="標楷體" pitchFamily="65" charset="-120"/>
                          <a:cs typeface="Times New Roman" pitchFamily="18" charset="0"/>
                        </a:rPr>
                        <a:t>20</a:t>
                      </a:r>
                      <a:r>
                        <a:rPr lang="en-US" altLang="zh-TW" sz="1600" b="0" i="0" u="none" strike="noStrike" dirty="0" smtClean="0">
                          <a:solidFill>
                            <a:srgbClr val="000000"/>
                          </a:solidFill>
                          <a:latin typeface="Times New Roman" pitchFamily="18" charset="0"/>
                          <a:ea typeface="標楷體" pitchFamily="65" charset="-120"/>
                          <a:cs typeface="Times New Roman" pitchFamily="18" charset="0"/>
                        </a:rPr>
                        <a:t>21</a:t>
                      </a:r>
                      <a:r>
                        <a:rPr lang="zh-TW" altLang="en-US" sz="1600" b="0" i="0" u="none" strike="noStrike" dirty="0" smtClean="0">
                          <a:solidFill>
                            <a:srgbClr val="000000"/>
                          </a:solidFill>
                          <a:latin typeface="Times New Roman" pitchFamily="18" charset="0"/>
                          <a:ea typeface="標楷體" pitchFamily="65" charset="-120"/>
                          <a:cs typeface="Times New Roman" pitchFamily="18" charset="0"/>
                        </a:rPr>
                        <a:t> </a:t>
                      </a:r>
                      <a:r>
                        <a:rPr lang="en-US" altLang="zh-TW" sz="1600" b="0" i="0" u="none" strike="noStrike" baseline="0" dirty="0" smtClean="0">
                          <a:solidFill>
                            <a:srgbClr val="000000"/>
                          </a:solidFill>
                          <a:latin typeface="Times New Roman" pitchFamily="18" charset="0"/>
                          <a:ea typeface="標楷體" pitchFamily="65" charset="-120"/>
                          <a:cs typeface="Times New Roman" pitchFamily="18" charset="0"/>
                        </a:rPr>
                        <a:t>Q1~Q3</a:t>
                      </a:r>
                      <a:endParaRPr lang="pt-BR" altLang="zh-TW" sz="1600" b="0"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461884">
                <a:tc vMerge="1">
                  <a:txBody>
                    <a:bodyPr/>
                    <a:lstStyle/>
                    <a:p>
                      <a:endParaRPr lang="zh-TW" altLang="en-US"/>
                    </a:p>
                  </a:txBody>
                  <a:tcPr/>
                </a:tc>
                <a:tc>
                  <a:txBody>
                    <a:bodyPr/>
                    <a:lstStyle/>
                    <a:p>
                      <a:pPr algn="ctr" fontAlgn="ctr"/>
                      <a:r>
                        <a:rPr lang="en-US" sz="1600" b="0" i="0" u="none" strike="noStrike" dirty="0" smtClean="0">
                          <a:solidFill>
                            <a:srgbClr val="000000"/>
                          </a:solidFill>
                          <a:latin typeface="Times New Roman" pitchFamily="18" charset="0"/>
                          <a:ea typeface="標楷體" pitchFamily="65" charset="-120"/>
                          <a:cs typeface="Times New Roman" pitchFamily="18" charset="0"/>
                        </a:rPr>
                        <a:t>AMT</a:t>
                      </a:r>
                      <a:r>
                        <a:rPr lang="en-US" sz="1600" b="0" i="0" u="none" strike="noStrike" dirty="0">
                          <a:solidFill>
                            <a:srgbClr val="000000"/>
                          </a:solidFill>
                          <a:latin typeface="Times New Roman" pitchFamily="18" charset="0"/>
                          <a:ea typeface="標楷體" pitchFamily="65" charset="-120"/>
                          <a:cs typeface="Times New Roman" pitchFamily="18" charset="0"/>
                        </a:rPr>
                        <a:t>.</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endParaRPr lang="zh-TW" altLang="en-US" sz="1600" b="0"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600" b="0" i="0" u="none" strike="noStrike" dirty="0" smtClean="0">
                          <a:solidFill>
                            <a:srgbClr val="000000"/>
                          </a:solidFill>
                          <a:latin typeface="Times New Roman" pitchFamily="18" charset="0"/>
                          <a:ea typeface="標楷體" pitchFamily="65" charset="-120"/>
                          <a:cs typeface="Times New Roman" pitchFamily="18" charset="0"/>
                        </a:rPr>
                        <a:t>AMT</a:t>
                      </a:r>
                      <a:r>
                        <a:rPr lang="en-US" sz="1600" b="0" i="0" u="none" strike="noStrike" dirty="0">
                          <a:solidFill>
                            <a:srgbClr val="000000"/>
                          </a:solidFill>
                          <a:latin typeface="Times New Roman" pitchFamily="18" charset="0"/>
                          <a:ea typeface="標楷體" pitchFamily="65" charset="-120"/>
                          <a:cs typeface="Times New Roman" pitchFamily="18" charset="0"/>
                        </a:rPr>
                        <a:t>.</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endParaRPr lang="zh-TW" altLang="en-US" sz="1600" b="0" i="0" u="none" strike="noStrike">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600" b="0" i="0" u="none" strike="noStrike" dirty="0" smtClean="0">
                          <a:solidFill>
                            <a:srgbClr val="000000"/>
                          </a:solidFill>
                          <a:latin typeface="Times New Roman" pitchFamily="18" charset="0"/>
                          <a:ea typeface="標楷體" pitchFamily="65" charset="-120"/>
                          <a:cs typeface="Times New Roman" pitchFamily="18" charset="0"/>
                        </a:rPr>
                        <a:t>AMT</a:t>
                      </a:r>
                      <a:r>
                        <a:rPr lang="en-US" sz="1600" b="0" i="0" u="none" strike="noStrike" dirty="0">
                          <a:solidFill>
                            <a:srgbClr val="000000"/>
                          </a:solidFill>
                          <a:latin typeface="Times New Roman" pitchFamily="18" charset="0"/>
                          <a:ea typeface="標楷體" pitchFamily="65" charset="-120"/>
                          <a:cs typeface="Times New Roman" pitchFamily="18" charset="0"/>
                        </a:rPr>
                        <a:t>.</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ctr" fontAlgn="ctr"/>
                      <a:endParaRPr lang="zh-TW" altLang="en-US" sz="1600" b="0" i="0" u="none" strike="noStrike">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600" b="0" i="0" u="none" strike="noStrike" dirty="0" smtClean="0">
                          <a:solidFill>
                            <a:srgbClr val="000000"/>
                          </a:solidFill>
                          <a:latin typeface="Times New Roman" pitchFamily="18" charset="0"/>
                          <a:ea typeface="標楷體" pitchFamily="65" charset="-120"/>
                          <a:cs typeface="Times New Roman" pitchFamily="18" charset="0"/>
                        </a:rPr>
                        <a:t>AMT.</a:t>
                      </a:r>
                      <a:endParaRPr lang="en-US" sz="1600" b="0"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577291">
                <a:tc>
                  <a:txBody>
                    <a:bodyPr/>
                    <a:lstStyle/>
                    <a:p>
                      <a:pPr algn="l" fontAlgn="ctr"/>
                      <a:r>
                        <a:rPr lang="zh-TW" altLang="en-US" sz="16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600" b="0" i="0" u="none" strike="noStrike" dirty="0" smtClean="0">
                          <a:solidFill>
                            <a:srgbClr val="000000"/>
                          </a:solidFill>
                          <a:latin typeface="Times New Roman" pitchFamily="18" charset="0"/>
                          <a:ea typeface="標楷體" pitchFamily="65" charset="-120"/>
                          <a:cs typeface="Times New Roman" pitchFamily="18" charset="0"/>
                        </a:rPr>
                        <a:t>Interest </a:t>
                      </a:r>
                      <a:r>
                        <a:rPr lang="en-US" sz="1600" b="0" i="0" u="none" strike="noStrike" dirty="0">
                          <a:solidFill>
                            <a:srgbClr val="000000"/>
                          </a:solidFill>
                          <a:latin typeface="Times New Roman" pitchFamily="18" charset="0"/>
                          <a:ea typeface="標楷體" pitchFamily="65" charset="-120"/>
                          <a:cs typeface="Times New Roman" pitchFamily="18" charset="0"/>
                        </a:rPr>
                        <a:t>income</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600" b="0" i="0" u="none" strike="noStrike">
                          <a:solidFill>
                            <a:srgbClr val="000000"/>
                          </a:solidFill>
                          <a:latin typeface="Times New Roman" pitchFamily="18" charset="0"/>
                          <a:cs typeface="Times New Roman" pitchFamily="18" charset="0"/>
                        </a:rPr>
                        <a:t>1,153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6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pitchFamily="18" charset="0"/>
                          <a:cs typeface="Times New Roman" pitchFamily="18" charset="0"/>
                        </a:rPr>
                        <a:t>1,481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6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pitchFamily="18" charset="0"/>
                          <a:cs typeface="Times New Roman" pitchFamily="18" charset="0"/>
                        </a:rPr>
                        <a:t>2,612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6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pitchFamily="18" charset="0"/>
                          <a:cs typeface="Times New Roman" pitchFamily="18" charset="0"/>
                        </a:rPr>
                        <a:t>3,980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577291">
                <a:tc>
                  <a:txBody>
                    <a:bodyPr/>
                    <a:lstStyle/>
                    <a:p>
                      <a:pPr algn="l" fontAlgn="ctr"/>
                      <a:r>
                        <a:rPr lang="zh-TW" altLang="en-US" sz="16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600" b="0" i="0" u="none" strike="noStrike" dirty="0" smtClean="0">
                          <a:solidFill>
                            <a:srgbClr val="000000"/>
                          </a:solidFill>
                          <a:latin typeface="Times New Roman" pitchFamily="18" charset="0"/>
                          <a:ea typeface="標楷體" pitchFamily="65" charset="-120"/>
                          <a:cs typeface="Times New Roman" pitchFamily="18" charset="0"/>
                        </a:rPr>
                        <a:t>Other </a:t>
                      </a:r>
                      <a:r>
                        <a:rPr lang="en-US" sz="1600" b="0" i="0" u="none" strike="noStrike" dirty="0">
                          <a:solidFill>
                            <a:srgbClr val="000000"/>
                          </a:solidFill>
                          <a:latin typeface="Times New Roman" pitchFamily="18" charset="0"/>
                          <a:ea typeface="標楷體" pitchFamily="65" charset="-120"/>
                          <a:cs typeface="Times New Roman" pitchFamily="18" charset="0"/>
                        </a:rPr>
                        <a:t>income</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pitchFamily="18" charset="0"/>
                          <a:cs typeface="Times New Roman" pitchFamily="18" charset="0"/>
                        </a:rPr>
                        <a:t>31,505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pitchFamily="18" charset="0"/>
                          <a:cs typeface="Times New Roman" pitchFamily="18" charset="0"/>
                        </a:rPr>
                        <a:t>31,892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pitchFamily="18" charset="0"/>
                          <a:cs typeface="Times New Roman" pitchFamily="18" charset="0"/>
                        </a:rPr>
                        <a:t>101,013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pitchFamily="18" charset="0"/>
                          <a:cs typeface="Times New Roman" pitchFamily="18" charset="0"/>
                        </a:rPr>
                        <a:t>96,310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577291">
                <a:tc>
                  <a:txBody>
                    <a:bodyPr/>
                    <a:lstStyle/>
                    <a:p>
                      <a:pPr algn="l" fontAlgn="ctr"/>
                      <a:r>
                        <a:rPr lang="zh-TW" altLang="en-US" sz="1600" b="0" i="0" u="none" strike="noStrike" dirty="0" smtClean="0">
                          <a:solidFill>
                            <a:srgbClr val="000000"/>
                          </a:solidFill>
                          <a:latin typeface="Times New Roman" pitchFamily="18" charset="0"/>
                          <a:ea typeface="標楷體" pitchFamily="65" charset="-120"/>
                          <a:cs typeface="Times New Roman" pitchFamily="18" charset="0"/>
                        </a:rPr>
                        <a:t>  </a:t>
                      </a:r>
                      <a:r>
                        <a:rPr lang="en-US" sz="1600" b="0" i="0" u="none" strike="noStrike" dirty="0" smtClean="0">
                          <a:solidFill>
                            <a:srgbClr val="000000"/>
                          </a:solidFill>
                          <a:latin typeface="Times New Roman" pitchFamily="18" charset="0"/>
                          <a:ea typeface="標楷體" pitchFamily="65" charset="-120"/>
                          <a:cs typeface="Times New Roman" pitchFamily="18" charset="0"/>
                        </a:rPr>
                        <a:t>Other </a:t>
                      </a:r>
                      <a:r>
                        <a:rPr lang="en-US" sz="1600" b="0" i="0" u="none" strike="noStrike" dirty="0">
                          <a:solidFill>
                            <a:srgbClr val="000000"/>
                          </a:solidFill>
                          <a:latin typeface="Times New Roman" pitchFamily="18" charset="0"/>
                          <a:ea typeface="標楷體" pitchFamily="65" charset="-120"/>
                          <a:cs typeface="Times New Roman" pitchFamily="18" charset="0"/>
                        </a:rPr>
                        <a:t>gains (losses)</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pitchFamily="18" charset="0"/>
                          <a:cs typeface="Times New Roman" pitchFamily="18" charset="0"/>
                        </a:rPr>
                        <a:t>(12)</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pitchFamily="18" charset="0"/>
                          <a:cs typeface="Times New Roman" pitchFamily="18" charset="0"/>
                        </a:rPr>
                        <a:t>(306)</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pitchFamily="18" charset="0"/>
                          <a:cs typeface="Times New Roman" pitchFamily="18" charset="0"/>
                        </a:rPr>
                        <a:t>(3,995)</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pitchFamily="18" charset="0"/>
                          <a:cs typeface="Times New Roman" pitchFamily="18" charset="0"/>
                        </a:rPr>
                        <a:t>(2,240)</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577291">
                <a:tc>
                  <a:txBody>
                    <a:bodyPr/>
                    <a:lstStyle/>
                    <a:p>
                      <a:pPr algn="l" fontAlgn="ctr"/>
                      <a:r>
                        <a:rPr lang="zh-TW" altLang="en-US" sz="1600" b="0" i="0" u="none" strike="noStrike" dirty="0" smtClean="0">
                          <a:solidFill>
                            <a:srgbClr val="000000"/>
                          </a:solidFill>
                          <a:latin typeface="Times New Roman" pitchFamily="18" charset="0"/>
                          <a:ea typeface="標楷體" pitchFamily="65" charset="-120"/>
                          <a:cs typeface="Times New Roman" pitchFamily="18" charset="0"/>
                        </a:rPr>
                        <a:t>  </a:t>
                      </a:r>
                      <a:r>
                        <a:rPr lang="en-US" sz="1600" b="0" i="0" u="none" strike="noStrike" dirty="0" smtClean="0">
                          <a:solidFill>
                            <a:srgbClr val="000000"/>
                          </a:solidFill>
                          <a:latin typeface="Times New Roman" pitchFamily="18" charset="0"/>
                          <a:ea typeface="標楷體" pitchFamily="65" charset="-120"/>
                          <a:cs typeface="Times New Roman" pitchFamily="18" charset="0"/>
                        </a:rPr>
                        <a:t>Foreign </a:t>
                      </a:r>
                      <a:r>
                        <a:rPr lang="en-US" sz="1600" b="0" i="0" u="none" strike="noStrike" dirty="0">
                          <a:solidFill>
                            <a:srgbClr val="000000"/>
                          </a:solidFill>
                          <a:latin typeface="Times New Roman" pitchFamily="18" charset="0"/>
                          <a:ea typeface="標楷體" pitchFamily="65" charset="-120"/>
                          <a:cs typeface="Times New Roman" pitchFamily="18" charset="0"/>
                        </a:rPr>
                        <a:t>exchange gains (losses) </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pitchFamily="18" charset="0"/>
                          <a:cs typeface="Times New Roman" pitchFamily="18" charset="0"/>
                        </a:rPr>
                        <a:t>26,836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pitchFamily="18" charset="0"/>
                          <a:cs typeface="Times New Roman" pitchFamily="18" charset="0"/>
                        </a:rPr>
                        <a:t>(367)</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pitchFamily="18" charset="0"/>
                          <a:cs typeface="Times New Roman" pitchFamily="18" charset="0"/>
                        </a:rPr>
                        <a:t>53,170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pitchFamily="18" charset="0"/>
                          <a:cs typeface="Times New Roman" pitchFamily="18" charset="0"/>
                        </a:rPr>
                        <a:t>(20,406)</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577291">
                <a:tc>
                  <a:txBody>
                    <a:bodyPr/>
                    <a:lstStyle/>
                    <a:p>
                      <a:pPr algn="l" fontAlgn="ctr"/>
                      <a:r>
                        <a:rPr lang="zh-TW" altLang="en-US" sz="1600" b="0" i="0" u="none" strike="noStrike" dirty="0" smtClean="0">
                          <a:solidFill>
                            <a:srgbClr val="000000"/>
                          </a:solidFill>
                          <a:latin typeface="Times New Roman" pitchFamily="18" charset="0"/>
                          <a:ea typeface="標楷體" pitchFamily="65" charset="-120"/>
                          <a:cs typeface="Times New Roman" pitchFamily="18" charset="0"/>
                        </a:rPr>
                        <a:t>  </a:t>
                      </a:r>
                      <a:r>
                        <a:rPr lang="en-US" sz="1600" b="0" i="0" u="none" strike="noStrike" dirty="0" smtClean="0">
                          <a:solidFill>
                            <a:srgbClr val="000000"/>
                          </a:solidFill>
                          <a:latin typeface="Times New Roman" pitchFamily="18" charset="0"/>
                          <a:ea typeface="標楷體" pitchFamily="65" charset="-120"/>
                          <a:cs typeface="Times New Roman" pitchFamily="18" charset="0"/>
                        </a:rPr>
                        <a:t>Financial </a:t>
                      </a:r>
                      <a:r>
                        <a:rPr lang="en-US" sz="1600" b="0" i="0" u="none" strike="noStrike" dirty="0">
                          <a:solidFill>
                            <a:srgbClr val="000000"/>
                          </a:solidFill>
                          <a:latin typeface="Times New Roman" pitchFamily="18" charset="0"/>
                          <a:ea typeface="標楷體" pitchFamily="65" charset="-120"/>
                          <a:cs typeface="Times New Roman" pitchFamily="18" charset="0"/>
                        </a:rPr>
                        <a:t>costs</a:t>
                      </a: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pitchFamily="18" charset="0"/>
                          <a:cs typeface="Times New Roman" pitchFamily="18" charset="0"/>
                        </a:rPr>
                        <a:t>(4,955)</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pitchFamily="18" charset="0"/>
                          <a:cs typeface="Times New Roman" pitchFamily="18" charset="0"/>
                        </a:rPr>
                        <a:t>(3,598)</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pitchFamily="18" charset="0"/>
                          <a:cs typeface="Times New Roman" pitchFamily="18" charset="0"/>
                        </a:rPr>
                        <a:t>(13,124)</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6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600" b="0" i="0" u="none" strike="noStrike">
                          <a:solidFill>
                            <a:srgbClr val="000000"/>
                          </a:solidFill>
                          <a:latin typeface="Times New Roman" pitchFamily="18" charset="0"/>
                          <a:cs typeface="Times New Roman" pitchFamily="18" charset="0"/>
                        </a:rPr>
                        <a:t>(11,291)</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577291">
                <a:tc>
                  <a:txBody>
                    <a:bodyPr/>
                    <a:lstStyle/>
                    <a:p>
                      <a:pPr algn="l" fontAlgn="ctr"/>
                      <a:r>
                        <a:rPr lang="en-US" sz="1600" b="1" i="0" u="none" strike="noStrike" dirty="0" smtClean="0">
                          <a:solidFill>
                            <a:srgbClr val="000000"/>
                          </a:solidFill>
                          <a:latin typeface="Times New Roman" pitchFamily="18" charset="0"/>
                          <a:ea typeface="標楷體" pitchFamily="65" charset="-120"/>
                          <a:cs typeface="Times New Roman" pitchFamily="18" charset="0"/>
                        </a:rPr>
                        <a:t>Total </a:t>
                      </a:r>
                      <a:r>
                        <a:rPr lang="en-US" sz="1600" b="1" i="0" u="none" strike="noStrike" dirty="0">
                          <a:solidFill>
                            <a:srgbClr val="000000"/>
                          </a:solidFill>
                          <a:latin typeface="Times New Roman" pitchFamily="18" charset="0"/>
                          <a:ea typeface="標楷體" pitchFamily="65" charset="-120"/>
                          <a:cs typeface="Times New Roman" pitchFamily="18" charset="0"/>
                        </a:rPr>
                        <a:t>of non-operating income and </a:t>
                      </a:r>
                      <a:r>
                        <a:rPr lang="en-US" sz="1600" b="1" i="0" u="none" strike="noStrike" dirty="0" smtClean="0">
                          <a:solidFill>
                            <a:srgbClr val="000000"/>
                          </a:solidFill>
                          <a:latin typeface="Times New Roman" pitchFamily="18" charset="0"/>
                          <a:ea typeface="標楷體" pitchFamily="65" charset="-120"/>
                          <a:cs typeface="Times New Roman" pitchFamily="18" charset="0"/>
                        </a:rPr>
                        <a:t>expenses</a:t>
                      </a:r>
                      <a:endParaRPr lang="en-US" sz="1600" b="1" i="0" u="none" strike="noStrike" dirty="0">
                        <a:solidFill>
                          <a:srgbClr val="000000"/>
                        </a:solidFill>
                        <a:latin typeface="Times New Roman" pitchFamily="18" charset="0"/>
                        <a:ea typeface="標楷體" pitchFamily="65" charset="-120"/>
                        <a:cs typeface="Times New Roman" pitchFamily="18" charset="0"/>
                      </a:endParaRPr>
                    </a:p>
                  </a:txBody>
                  <a:tcPr marL="5066" marR="5066" marT="506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600" b="0" i="0" u="none" strike="noStrike">
                          <a:solidFill>
                            <a:srgbClr val="000000"/>
                          </a:solidFill>
                          <a:latin typeface="Times New Roman" pitchFamily="18" charset="0"/>
                          <a:cs typeface="Times New Roman" pitchFamily="18" charset="0"/>
                        </a:rPr>
                        <a:t>54,527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600" b="0" i="0" u="none" strike="noStrike">
                          <a:solidFill>
                            <a:srgbClr val="000000"/>
                          </a:solidFill>
                          <a:latin typeface="Times New Roman" pitchFamily="18" charset="0"/>
                          <a:cs typeface="Times New Roman" pitchFamily="18" charset="0"/>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600" b="0" i="0" u="none" strike="noStrike">
                          <a:solidFill>
                            <a:srgbClr val="000000"/>
                          </a:solidFill>
                          <a:latin typeface="Times New Roman" pitchFamily="18" charset="0"/>
                          <a:cs typeface="Times New Roman" pitchFamily="18" charset="0"/>
                        </a:rPr>
                        <a:t>29,102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600" b="0" i="0" u="none" strike="noStrike">
                          <a:solidFill>
                            <a:srgbClr val="000000"/>
                          </a:solidFill>
                          <a:latin typeface="Times New Roman" pitchFamily="18" charset="0"/>
                          <a:cs typeface="Times New Roman" pitchFamily="18" charset="0"/>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600" b="0" i="0" u="none" strike="noStrike">
                          <a:solidFill>
                            <a:srgbClr val="000000"/>
                          </a:solidFill>
                          <a:latin typeface="Times New Roman" pitchFamily="18" charset="0"/>
                          <a:cs typeface="Times New Roman" pitchFamily="18" charset="0"/>
                        </a:rPr>
                        <a:t>139,676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600" b="0" i="0" u="none" strike="noStrike">
                          <a:solidFill>
                            <a:srgbClr val="000000"/>
                          </a:solidFill>
                          <a:latin typeface="Times New Roman" pitchFamily="18" charset="0"/>
                          <a:cs typeface="Times New Roman" pitchFamily="18" charset="0"/>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600" b="0" i="0" u="none" strike="noStrike" dirty="0">
                          <a:solidFill>
                            <a:srgbClr val="000000"/>
                          </a:solidFill>
                          <a:latin typeface="Times New Roman" pitchFamily="18" charset="0"/>
                          <a:cs typeface="Times New Roman" pitchFamily="18" charset="0"/>
                        </a:rPr>
                        <a:t>66,353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2"/>
          <p:cNvSpPr>
            <a:spLocks noChangeArrowheads="1"/>
          </p:cNvSpPr>
          <p:nvPr/>
        </p:nvSpPr>
        <p:spPr bwMode="auto">
          <a:xfrm>
            <a:off x="1475656" y="548680"/>
            <a:ext cx="7200800" cy="1138773"/>
          </a:xfrm>
          <a:prstGeom prst="rect">
            <a:avLst/>
          </a:prstGeom>
          <a:noFill/>
          <a:ln w="9525">
            <a:noFill/>
            <a:miter lim="800000"/>
            <a:headEnd/>
            <a:tailEnd/>
          </a:ln>
        </p:spPr>
        <p:txBody>
          <a:bodyPr wrap="square">
            <a:spAutoFit/>
          </a:bodyPr>
          <a:lstStyle/>
          <a:p>
            <a:r>
              <a:rPr lang="en-US" altLang="zh-TW" sz="2800" b="1" dirty="0" smtClean="0">
                <a:solidFill>
                  <a:schemeClr val="accent1">
                    <a:lumMod val="75000"/>
                  </a:schemeClr>
                </a:solidFill>
                <a:latin typeface="Times New Roman" pitchFamily="18" charset="0"/>
                <a:ea typeface="標楷體" pitchFamily="65" charset="-120"/>
                <a:cs typeface="Times New Roman" pitchFamily="18" charset="0"/>
              </a:rPr>
              <a:t>Consolidated Statement of Financial Position</a:t>
            </a:r>
          </a:p>
          <a:p>
            <a:endParaRPr lang="en-US" altLang="zh-TW" sz="2000" b="1" dirty="0" smtClean="0">
              <a:solidFill>
                <a:srgbClr val="0606D8"/>
              </a:solidFill>
              <a:latin typeface="標楷體" pitchFamily="65" charset="-120"/>
              <a:ea typeface="標楷體" pitchFamily="65" charset="-120"/>
            </a:endParaRPr>
          </a:p>
          <a:p>
            <a:endParaRPr lang="zh-TW" altLang="en-US" sz="2000" b="1" dirty="0">
              <a:solidFill>
                <a:srgbClr val="0606D8"/>
              </a:solidFill>
              <a:latin typeface="標楷體" pitchFamily="65" charset="-120"/>
              <a:ea typeface="標楷體" pitchFamily="65" charset="-120"/>
            </a:endParaRPr>
          </a:p>
        </p:txBody>
      </p:sp>
      <p:graphicFrame>
        <p:nvGraphicFramePr>
          <p:cNvPr id="4" name="表格 3"/>
          <p:cNvGraphicFramePr>
            <a:graphicFrameLocks noGrp="1"/>
          </p:cNvGraphicFramePr>
          <p:nvPr/>
        </p:nvGraphicFramePr>
        <p:xfrm>
          <a:off x="755576" y="1628804"/>
          <a:ext cx="7704857" cy="4484976"/>
        </p:xfrm>
        <a:graphic>
          <a:graphicData uri="http://schemas.openxmlformats.org/drawingml/2006/table">
            <a:tbl>
              <a:tblPr/>
              <a:tblGrid>
                <a:gridCol w="3189305"/>
                <a:gridCol w="1405189"/>
                <a:gridCol w="94732"/>
                <a:gridCol w="1515710"/>
                <a:gridCol w="94732"/>
                <a:gridCol w="1405189"/>
              </a:tblGrid>
              <a:tr h="422676">
                <a:tc rowSpan="2">
                  <a:txBody>
                    <a:bodyPr/>
                    <a:lstStyle/>
                    <a:p>
                      <a:pPr algn="ctr" fontAlgn="ctr"/>
                      <a:r>
                        <a:rPr lang="en-US" sz="1400" b="0" i="0" u="none" strike="noStrike" dirty="0" smtClean="0">
                          <a:solidFill>
                            <a:srgbClr val="000000"/>
                          </a:solidFill>
                          <a:latin typeface="Times New Roman" pitchFamily="18" charset="0"/>
                          <a:ea typeface="標楷體" pitchFamily="65" charset="-120"/>
                          <a:cs typeface="Times New Roman" pitchFamily="18" charset="0"/>
                        </a:rPr>
                        <a:t>Unit</a:t>
                      </a:r>
                      <a:r>
                        <a:rPr lang="en-US" sz="1400" b="0" i="0" u="none" strike="noStrike" dirty="0">
                          <a:solidFill>
                            <a:srgbClr val="000000"/>
                          </a:solidFill>
                          <a:latin typeface="Times New Roman" pitchFamily="18" charset="0"/>
                          <a:ea typeface="標楷體" pitchFamily="65" charset="-120"/>
                          <a:cs typeface="Times New Roman" pitchFamily="18" charset="0"/>
                        </a:rPr>
                        <a:t>: NTD Thousand</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ctr" fontAlgn="ct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2022/9/30</a:t>
                      </a:r>
                      <a:endParaRPr lang="zh-TW" altLang="en-US" sz="1400" b="0" i="0" u="none" strike="noStrike" dirty="0">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l" fontAlgn="ctr"/>
                      <a:r>
                        <a:rPr lang="zh-TW" altLang="en-US" sz="1400" b="0" i="0" u="none" strike="noStrike" dirty="0">
                          <a:solidFill>
                            <a:srgbClr val="000000"/>
                          </a:solidFill>
                          <a:latin typeface="Times New Roman" pitchFamily="18" charset="0"/>
                          <a:ea typeface="標楷體" pitchFamily="65" charset="-120"/>
                          <a:cs typeface="Times New Roman" pitchFamily="18" charset="0"/>
                        </a:rPr>
                        <a:t>　</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2021/12/31</a:t>
                      </a:r>
                      <a:endParaRPr lang="zh-TW" altLang="en-US" sz="1400" b="0" i="0" u="none" strike="noStrike" dirty="0">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l" fontAlgn="ctr"/>
                      <a:r>
                        <a:rPr lang="zh-TW" altLang="en-US" sz="1400" b="0" i="0" u="none" strike="noStrike" dirty="0">
                          <a:solidFill>
                            <a:srgbClr val="000000"/>
                          </a:solidFill>
                          <a:latin typeface="Times New Roman" pitchFamily="18" charset="0"/>
                          <a:ea typeface="標楷體" pitchFamily="65" charset="-120"/>
                          <a:cs typeface="Times New Roman" pitchFamily="18" charset="0"/>
                        </a:rPr>
                        <a:t>　</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ctr"/>
                      <a:r>
                        <a:rPr lang="en-US" altLang="zh-TW" sz="1400" b="0" i="0" u="none" strike="noStrike" dirty="0" smtClean="0">
                          <a:solidFill>
                            <a:srgbClr val="000000"/>
                          </a:solidFill>
                          <a:latin typeface="Times New Roman" pitchFamily="18" charset="0"/>
                          <a:ea typeface="標楷體" pitchFamily="65" charset="-120"/>
                          <a:cs typeface="Times New Roman" pitchFamily="18" charset="0"/>
                        </a:rPr>
                        <a:t>2021/9/30</a:t>
                      </a:r>
                      <a:endParaRPr lang="zh-TW" altLang="en-US" sz="1400" b="0" i="0" u="none" strike="noStrike" dirty="0">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462300">
                <a:tc vMerge="1">
                  <a:txBody>
                    <a:bodyPr/>
                    <a:lstStyle/>
                    <a:p>
                      <a:endParaRPr lang="zh-TW" altLang="en-US"/>
                    </a:p>
                  </a:txBody>
                  <a:tcPr/>
                </a:tc>
                <a:tc>
                  <a:txBody>
                    <a:bodyPr/>
                    <a:lstStyle/>
                    <a:p>
                      <a:pPr algn="ctr" fontAlgn="ctr"/>
                      <a:r>
                        <a:rPr lang="en-US" sz="1400" b="0" i="0" u="none" strike="noStrike" dirty="0" smtClean="0">
                          <a:solidFill>
                            <a:srgbClr val="000000"/>
                          </a:solidFill>
                          <a:latin typeface="Times New Roman" pitchFamily="18" charset="0"/>
                          <a:ea typeface="標楷體" pitchFamily="65" charset="-120"/>
                          <a:cs typeface="Times New Roman" pitchFamily="18" charset="0"/>
                        </a:rPr>
                        <a:t>AMT</a:t>
                      </a:r>
                      <a:r>
                        <a:rPr lang="en-US" sz="1400" b="0" i="0" u="none" strike="noStrike" dirty="0">
                          <a:solidFill>
                            <a:srgbClr val="000000"/>
                          </a:solidFill>
                          <a:latin typeface="Times New Roman" pitchFamily="18" charset="0"/>
                          <a:ea typeface="標楷體" pitchFamily="65" charset="-120"/>
                          <a:cs typeface="Times New Roman" pitchFamily="18" charset="0"/>
                        </a:rPr>
                        <a:t>.</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l" fontAlgn="ctr"/>
                      <a:endParaRPr lang="zh-TW" altLang="en-US" sz="1400" b="0" i="0" u="none" strike="noStrike">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400" b="0" i="0" u="none" strike="noStrike" dirty="0" smtClean="0">
                          <a:solidFill>
                            <a:srgbClr val="000000"/>
                          </a:solidFill>
                          <a:latin typeface="Times New Roman" pitchFamily="18" charset="0"/>
                          <a:ea typeface="標楷體" pitchFamily="65" charset="-120"/>
                          <a:cs typeface="Times New Roman" pitchFamily="18" charset="0"/>
                        </a:rPr>
                        <a:t>AMT</a:t>
                      </a:r>
                      <a:r>
                        <a:rPr lang="en-US" sz="1400" b="0" i="0" u="none" strike="noStrike" dirty="0">
                          <a:solidFill>
                            <a:srgbClr val="000000"/>
                          </a:solidFill>
                          <a:latin typeface="Times New Roman" pitchFamily="18" charset="0"/>
                          <a:ea typeface="標楷體" pitchFamily="65" charset="-120"/>
                          <a:cs typeface="Times New Roman" pitchFamily="18" charset="0"/>
                        </a:rPr>
                        <a:t>.</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c>
                  <a:txBody>
                    <a:bodyPr/>
                    <a:lstStyle/>
                    <a:p>
                      <a:pPr algn="l" fontAlgn="ctr"/>
                      <a:endParaRPr lang="zh-TW" altLang="en-US" sz="1400" b="0" i="0" u="none" strike="noStrike">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400" b="0" i="0" u="none" strike="noStrike" dirty="0" smtClean="0">
                          <a:solidFill>
                            <a:srgbClr val="000000"/>
                          </a:solidFill>
                          <a:latin typeface="Times New Roman" pitchFamily="18" charset="0"/>
                          <a:ea typeface="標楷體" pitchFamily="65" charset="-120"/>
                          <a:cs typeface="Times New Roman" pitchFamily="18" charset="0"/>
                        </a:rPr>
                        <a:t>AMT</a:t>
                      </a:r>
                      <a:r>
                        <a:rPr lang="en-US" sz="1400" b="0" i="0" u="none" strike="noStrike" dirty="0">
                          <a:solidFill>
                            <a:srgbClr val="000000"/>
                          </a:solidFill>
                          <a:latin typeface="Times New Roman" pitchFamily="18" charset="0"/>
                          <a:ea typeface="標楷體" pitchFamily="65" charset="-120"/>
                          <a:cs typeface="Times New Roman" pitchFamily="18" charset="0"/>
                        </a:rPr>
                        <a:t>.</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EF3"/>
                    </a:solidFill>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Cash</a:t>
                      </a:r>
                      <a:endParaRPr lang="en-US" sz="1400" b="0" i="0" u="none" strike="noStrike" dirty="0">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543,557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754,876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1,095,658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Accounts </a:t>
                      </a:r>
                      <a:r>
                        <a:rPr lang="en-US" sz="1400" b="0" i="0" u="none" strike="noStrike" dirty="0">
                          <a:solidFill>
                            <a:srgbClr val="000000"/>
                          </a:solidFill>
                          <a:latin typeface="Times New Roman" pitchFamily="18" charset="0"/>
                          <a:ea typeface="標楷體" pitchFamily="65" charset="-120"/>
                          <a:cs typeface="Times New Roman" pitchFamily="18" charset="0"/>
                        </a:rPr>
                        <a:t>receivable</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444,453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404,435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430,221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Inventories</a:t>
                      </a:r>
                      <a:endParaRPr lang="en-US" sz="1400" b="0" i="0" u="none" strike="noStrike" dirty="0">
                        <a:solidFill>
                          <a:srgbClr val="000000"/>
                        </a:solidFill>
                        <a:latin typeface="Times New Roman" pitchFamily="18" charset="0"/>
                        <a:ea typeface="標楷體" pitchFamily="65" charset="-120"/>
                        <a:cs typeface="Times New Roman" pitchFamily="18" charset="0"/>
                      </a:endParaRP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939,528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dirty="0">
                          <a:solidFill>
                            <a:srgbClr val="000000"/>
                          </a:solidFill>
                          <a:latin typeface="Times New Roman" pitchFamily="18" charset="0"/>
                          <a:cs typeface="Times New Roman" pitchFamily="18" charset="0"/>
                        </a:rPr>
                        <a:t>902,423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771,437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Other </a:t>
                      </a:r>
                      <a:r>
                        <a:rPr lang="en-US" sz="1400" b="0" i="0" u="none" strike="noStrike" dirty="0">
                          <a:solidFill>
                            <a:srgbClr val="000000"/>
                          </a:solidFill>
                          <a:latin typeface="Times New Roman" pitchFamily="18" charset="0"/>
                          <a:ea typeface="標楷體" pitchFamily="65" charset="-120"/>
                          <a:cs typeface="Times New Roman" pitchFamily="18" charset="0"/>
                        </a:rPr>
                        <a:t>current assets</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162,850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144,856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189,097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Non-current </a:t>
                      </a:r>
                      <a:r>
                        <a:rPr lang="en-US" sz="1400" b="0" i="0" u="none" strike="noStrike" dirty="0">
                          <a:solidFill>
                            <a:srgbClr val="000000"/>
                          </a:solidFill>
                          <a:latin typeface="Times New Roman" pitchFamily="18" charset="0"/>
                          <a:ea typeface="標楷體" pitchFamily="65" charset="-120"/>
                          <a:cs typeface="Times New Roman" pitchFamily="18" charset="0"/>
                        </a:rPr>
                        <a:t>assets</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3,481,615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3,489,185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3,496,423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zh-TW" altLang="en-US" sz="1400" b="1"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1" i="0" u="none" strike="noStrike" dirty="0" smtClean="0">
                          <a:solidFill>
                            <a:srgbClr val="000000"/>
                          </a:solidFill>
                          <a:latin typeface="Times New Roman" pitchFamily="18" charset="0"/>
                          <a:ea typeface="標楷體" pitchFamily="65" charset="-120"/>
                          <a:cs typeface="Times New Roman" pitchFamily="18" charset="0"/>
                        </a:rPr>
                        <a:t>Total </a:t>
                      </a:r>
                      <a:r>
                        <a:rPr lang="en-US" sz="1400" b="1" i="0" u="none" strike="noStrike" dirty="0">
                          <a:solidFill>
                            <a:srgbClr val="000000"/>
                          </a:solidFill>
                          <a:latin typeface="Times New Roman" pitchFamily="18" charset="0"/>
                          <a:ea typeface="標楷體" pitchFamily="65" charset="-120"/>
                          <a:cs typeface="Times New Roman" pitchFamily="18" charset="0"/>
                        </a:rPr>
                        <a:t>assets</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5,572,003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5,695,775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5,982,836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Current </a:t>
                      </a:r>
                      <a:r>
                        <a:rPr lang="en-US" sz="1400" b="0" i="0" u="none" strike="noStrike" dirty="0">
                          <a:solidFill>
                            <a:srgbClr val="000000"/>
                          </a:solidFill>
                          <a:latin typeface="Times New Roman" pitchFamily="18" charset="0"/>
                          <a:ea typeface="標楷體" pitchFamily="65" charset="-120"/>
                          <a:cs typeface="Times New Roman" pitchFamily="18" charset="0"/>
                        </a:rPr>
                        <a:t>liabilities</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834,656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1,044,829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1,468,772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zh-TW" altLang="en-US" sz="1400" b="0" i="0" u="none" strike="noStrike" baseline="0" dirty="0" smtClean="0">
                          <a:solidFill>
                            <a:srgbClr val="000000"/>
                          </a:solidFill>
                          <a:latin typeface="Times New Roman" pitchFamily="18" charset="0"/>
                          <a:ea typeface="標楷體" pitchFamily="65" charset="-120"/>
                          <a:cs typeface="Times New Roman" pitchFamily="18" charset="0"/>
                        </a:rPr>
                        <a:t>  </a:t>
                      </a:r>
                      <a:r>
                        <a:rPr lang="en-US" sz="1400" b="0" i="0" u="none" strike="noStrike" dirty="0" smtClean="0">
                          <a:solidFill>
                            <a:srgbClr val="000000"/>
                          </a:solidFill>
                          <a:latin typeface="Times New Roman" pitchFamily="18" charset="0"/>
                          <a:ea typeface="標楷體" pitchFamily="65" charset="-120"/>
                          <a:cs typeface="Times New Roman" pitchFamily="18" charset="0"/>
                        </a:rPr>
                        <a:t>Non-current </a:t>
                      </a:r>
                      <a:r>
                        <a:rPr lang="en-US" sz="1400" b="0" i="0" u="none" strike="noStrike" dirty="0">
                          <a:solidFill>
                            <a:srgbClr val="000000"/>
                          </a:solidFill>
                          <a:latin typeface="Times New Roman" pitchFamily="18" charset="0"/>
                          <a:ea typeface="標楷體" pitchFamily="65" charset="-120"/>
                          <a:cs typeface="Times New Roman" pitchFamily="18" charset="0"/>
                        </a:rPr>
                        <a:t>liabilities</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1,174,989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1,222,772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1,236,593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en-US" sz="1400" b="1" i="0" u="none" strike="noStrike" dirty="0" smtClean="0">
                          <a:solidFill>
                            <a:srgbClr val="000000"/>
                          </a:solidFill>
                          <a:latin typeface="Times New Roman" pitchFamily="18" charset="0"/>
                          <a:ea typeface="標楷體" pitchFamily="65" charset="-120"/>
                          <a:cs typeface="Times New Roman" pitchFamily="18" charset="0"/>
                        </a:rPr>
                        <a:t>  Total </a:t>
                      </a:r>
                      <a:r>
                        <a:rPr lang="en-US" sz="1400" b="1" i="0" u="none" strike="noStrike" dirty="0">
                          <a:solidFill>
                            <a:srgbClr val="000000"/>
                          </a:solidFill>
                          <a:latin typeface="Times New Roman" pitchFamily="18" charset="0"/>
                          <a:ea typeface="標楷體" pitchFamily="65" charset="-120"/>
                          <a:cs typeface="Times New Roman" pitchFamily="18" charset="0"/>
                        </a:rPr>
                        <a:t>liabilities</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2,009,645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2,267,601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l" fontAlgn="ctr"/>
                      <a:endParaRPr lang="zh-TW" altLang="en-US" sz="1400" b="0" i="0" u="none" strike="noStrike">
                        <a:solidFill>
                          <a:srgbClr val="000000"/>
                        </a:solidFill>
                        <a:latin typeface="Times New Roman" pitchFamily="18" charset="0"/>
                        <a:cs typeface="Times New Roman" pitchFamily="18" charset="0"/>
                      </a:endParaRP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2,705,365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360000">
                <a:tc>
                  <a:txBody>
                    <a:bodyPr/>
                    <a:lstStyle/>
                    <a:p>
                      <a:pPr algn="l" fontAlgn="ctr"/>
                      <a:r>
                        <a:rPr lang="en-US" sz="1400" b="1" i="0" u="none" strike="noStrike" dirty="0" smtClean="0">
                          <a:solidFill>
                            <a:srgbClr val="000000"/>
                          </a:solidFill>
                          <a:latin typeface="Times New Roman" pitchFamily="18" charset="0"/>
                          <a:ea typeface="標楷體" pitchFamily="65" charset="-120"/>
                          <a:cs typeface="Times New Roman" pitchFamily="18" charset="0"/>
                        </a:rPr>
                        <a:t>  Total </a:t>
                      </a:r>
                      <a:r>
                        <a:rPr lang="en-US" sz="1400" b="1" i="0" u="none" strike="noStrike" dirty="0">
                          <a:solidFill>
                            <a:srgbClr val="000000"/>
                          </a:solidFill>
                          <a:latin typeface="Times New Roman" pitchFamily="18" charset="0"/>
                          <a:ea typeface="標楷體" pitchFamily="65" charset="-120"/>
                          <a:cs typeface="Times New Roman" pitchFamily="18" charset="0"/>
                        </a:rPr>
                        <a:t>equity</a:t>
                      </a:r>
                    </a:p>
                  </a:txBody>
                  <a:tcPr marL="7495" marR="7495" marT="749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3,562,358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400" b="0" i="0" u="none" strike="noStrike">
                          <a:solidFill>
                            <a:srgbClr val="000000"/>
                          </a:solidFill>
                          <a:latin typeface="Times New Roman" pitchFamily="18" charset="0"/>
                          <a:cs typeface="Times New Roman" pitchFamily="18" charset="0"/>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400" b="0" i="0" u="none" strike="noStrike">
                          <a:solidFill>
                            <a:srgbClr val="000000"/>
                          </a:solidFill>
                          <a:latin typeface="Times New Roman" pitchFamily="18" charset="0"/>
                          <a:cs typeface="Times New Roman" pitchFamily="18" charset="0"/>
                        </a:rPr>
                        <a:t>3,428,174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ctr"/>
                      <a:r>
                        <a:rPr lang="zh-TW" altLang="en-US" sz="1400" b="0" i="0" u="none" strike="noStrike">
                          <a:solidFill>
                            <a:srgbClr val="000000"/>
                          </a:solidFill>
                          <a:latin typeface="Times New Roman" pitchFamily="18" charset="0"/>
                          <a:cs typeface="Times New Roman" pitchFamily="18" charset="0"/>
                        </a:rPr>
                        <a:t>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ctr"/>
                      <a:r>
                        <a:rPr lang="en-US" altLang="zh-TW" sz="1400" b="0" i="0" u="none" strike="noStrike" dirty="0">
                          <a:solidFill>
                            <a:srgbClr val="000000"/>
                          </a:solidFill>
                          <a:latin typeface="Times New Roman" pitchFamily="18" charset="0"/>
                          <a:cs typeface="Times New Roman" pitchFamily="18" charset="0"/>
                        </a:rPr>
                        <a:t>3,277,471 </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2"/>
          <p:cNvSpPr>
            <a:spLocks noChangeArrowheads="1"/>
          </p:cNvSpPr>
          <p:nvPr/>
        </p:nvSpPr>
        <p:spPr bwMode="auto">
          <a:xfrm>
            <a:off x="1547664" y="620688"/>
            <a:ext cx="6912768" cy="1077218"/>
          </a:xfrm>
          <a:prstGeom prst="rect">
            <a:avLst/>
          </a:prstGeom>
          <a:noFill/>
          <a:ln w="9525">
            <a:noFill/>
            <a:miter lim="800000"/>
            <a:headEnd/>
            <a:tailEnd/>
          </a:ln>
        </p:spPr>
        <p:txBody>
          <a:bodyPr wrap="square">
            <a:spAutoFit/>
          </a:bodyPr>
          <a:lstStyle/>
          <a:p>
            <a:r>
              <a:rPr lang="en-US" altLang="zh-TW" b="1" dirty="0" smtClean="0">
                <a:solidFill>
                  <a:schemeClr val="accent1">
                    <a:lumMod val="75000"/>
                  </a:schemeClr>
                </a:solidFill>
                <a:latin typeface="Times New Roman" pitchFamily="18" charset="0"/>
                <a:ea typeface="標楷體" pitchFamily="65" charset="-120"/>
                <a:cs typeface="Times New Roman" pitchFamily="18" charset="0"/>
              </a:rPr>
              <a:t>Contribution Ratio for Consolidated Sales Revenue</a:t>
            </a:r>
          </a:p>
          <a:p>
            <a:endParaRPr lang="zh-TW" altLang="en-US" sz="4000" b="1" dirty="0">
              <a:solidFill>
                <a:srgbClr val="0606D8"/>
              </a:solidFill>
              <a:latin typeface="標楷體" pitchFamily="65" charset="-120"/>
              <a:ea typeface="標楷體" pitchFamily="65" charset="-120"/>
            </a:endParaRPr>
          </a:p>
        </p:txBody>
      </p:sp>
      <p:graphicFrame>
        <p:nvGraphicFramePr>
          <p:cNvPr id="4" name="圖表 3"/>
          <p:cNvGraphicFramePr/>
          <p:nvPr/>
        </p:nvGraphicFramePr>
        <p:xfrm>
          <a:off x="611560" y="1556792"/>
          <a:ext cx="7920880" cy="453650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996952"/>
            <a:ext cx="5796136" cy="923330"/>
          </a:xfrm>
          <a:prstGeom prst="rect">
            <a:avLst/>
          </a:prstGeom>
          <a:noFill/>
        </p:spPr>
        <p:txBody>
          <a:bodyPr>
            <a:spAutoFit/>
          </a:bodyPr>
          <a:lstStyle/>
          <a:p>
            <a:pPr algn="ctr">
              <a:defRPr/>
            </a:pPr>
            <a:r>
              <a:rPr lang="en-US" altLang="zh-CN" sz="5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latin typeface="Times New Roman" pitchFamily="18" charset="0"/>
                <a:ea typeface="標楷體" pitchFamily="65" charset="-120"/>
                <a:cs typeface="Times New Roman" pitchFamily="18" charset="0"/>
              </a:rPr>
              <a:t>Q </a:t>
            </a:r>
            <a:r>
              <a:rPr lang="en-US" altLang="zh-CN" sz="54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latin typeface="Times New Roman" pitchFamily="18" charset="0"/>
                <a:ea typeface="標楷體" pitchFamily="65" charset="-120"/>
                <a:cs typeface="Times New Roman" pitchFamily="18" charset="0"/>
              </a:rPr>
              <a:t>&amp; A</a:t>
            </a:r>
            <a:endParaRPr lang="zh-CN" altLang="en-US" sz="54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latin typeface="Times New Roman" pitchFamily="18" charset="0"/>
              <a:ea typeface="標楷體" pitchFamily="65" charset="-120"/>
              <a:cs typeface="Times New Roman" pitchFamily="18" charset="0"/>
            </a:endParaRPr>
          </a:p>
        </p:txBody>
      </p:sp>
      <p:pic>
        <p:nvPicPr>
          <p:cNvPr id="107524" name="Picture 2" descr="http://192.168.200.249/zpkm/aa30/HRM/welcome/a_cis/ZIPPY%E8%A6%8F%E7%AF%84/%E9%80%8F%E6%98%8E/CIS-05.png"/>
          <p:cNvPicPr>
            <a:picLocks noChangeAspect="1" noChangeArrowheads="1"/>
          </p:cNvPicPr>
          <p:nvPr/>
        </p:nvPicPr>
        <p:blipFill>
          <a:blip r:embed="rId3"/>
          <a:srcRect/>
          <a:stretch>
            <a:fillRect/>
          </a:stretch>
        </p:blipFill>
        <p:spPr bwMode="auto">
          <a:xfrm>
            <a:off x="0" y="0"/>
            <a:ext cx="6516688" cy="15859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24_自訂設計">
  <a:themeElements>
    <a:clrScheme name="24_自訂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4_自訂設計">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4_自訂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4_自訂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4_自訂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4_自訂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4_自訂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4_自訂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4_自訂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4_自訂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4_自訂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4_自訂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4_自訂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4_自訂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自訂設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自訂設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8981</TotalTime>
  <Pages>0</Pages>
  <Words>575</Words>
  <Characters>0</Characters>
  <Application>Microsoft Office PowerPoint</Application>
  <PresentationFormat>如螢幕大小 (4:3)</PresentationFormat>
  <Lines>0</Lines>
  <Paragraphs>285</Paragraphs>
  <Slides>8</Slides>
  <Notes>4</Notes>
  <HiddenSlides>0</HiddenSlides>
  <MMClips>0</MMClips>
  <ScaleCrop>false</ScaleCrop>
  <HeadingPairs>
    <vt:vector size="4" baseType="variant">
      <vt:variant>
        <vt:lpstr>佈景主題</vt:lpstr>
      </vt:variant>
      <vt:variant>
        <vt:i4>3</vt:i4>
      </vt:variant>
      <vt:variant>
        <vt:lpstr>投影片標題</vt:lpstr>
      </vt:variant>
      <vt:variant>
        <vt:i4>8</vt:i4>
      </vt:variant>
    </vt:vector>
  </HeadingPairs>
  <TitlesOfParts>
    <vt:vector size="11" baseType="lpstr">
      <vt:lpstr>24_自訂設計</vt:lpstr>
      <vt:lpstr>自訂設計</vt:lpstr>
      <vt:lpstr>1_自訂設計</vt:lpstr>
      <vt:lpstr>投影片 1</vt:lpstr>
      <vt:lpstr>投影片 2</vt:lpstr>
      <vt:lpstr>投影片 3</vt:lpstr>
      <vt:lpstr>投影片 4</vt:lpstr>
      <vt:lpstr>投影片 5</vt:lpstr>
      <vt:lpstr>投影片 6</vt:lpstr>
      <vt:lpstr>投影片 7</vt:lpstr>
      <vt:lpstr>投影片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hope</dc:creator>
  <cp:lastModifiedBy>Ray</cp:lastModifiedBy>
  <cp:revision>453</cp:revision>
  <dcterms:modified xsi:type="dcterms:W3CDTF">2022-11-30T05:51:02Z</dcterms:modified>
</cp:coreProperties>
</file>